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5d9e467bf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7fd67ad6e41bc"/>
  </p:sldMasterIdLst>
  <p:sldIdLst>
    <p:sldId xmlns:r="http://schemas.openxmlformats.org/officeDocument/2006/relationships" id="256" r:id="R1a6677c7ddf4482e"/>
    <p:sldId xmlns:r="http://schemas.openxmlformats.org/officeDocument/2006/relationships" id="257" r:id="Rb35a8720cce94ef5"/>
    <p:sldId xmlns:r="http://schemas.openxmlformats.org/officeDocument/2006/relationships" id="258" r:id="R0448a40310d342bc"/>
    <p:sldId xmlns:r="http://schemas.openxmlformats.org/officeDocument/2006/relationships" id="259" r:id="Re8260cf875884d8d"/>
    <p:sldId xmlns:r="http://schemas.openxmlformats.org/officeDocument/2006/relationships" id="260" r:id="R165327869f7c4492"/>
    <p:sldId xmlns:r="http://schemas.openxmlformats.org/officeDocument/2006/relationships" id="261" r:id="Rf26814d667a94ebe"/>
    <p:sldId xmlns:r="http://schemas.openxmlformats.org/officeDocument/2006/relationships" id="262" r:id="R5f5ccaa0a2a8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7fd67ad6e41bc" /><Relationship Type="http://schemas.openxmlformats.org/officeDocument/2006/relationships/slide" Target="/ppt/slides/slide1.xml" Id="R1a6677c7ddf4482e" /><Relationship Type="http://schemas.openxmlformats.org/officeDocument/2006/relationships/slide" Target="/ppt/slides/slide2.xml" Id="Rb35a8720cce94ef5" /><Relationship Type="http://schemas.openxmlformats.org/officeDocument/2006/relationships/slide" Target="/ppt/slides/slide3.xml" Id="R0448a40310d342bc" /><Relationship Type="http://schemas.openxmlformats.org/officeDocument/2006/relationships/slide" Target="/ppt/slides/slide4.xml" Id="Re8260cf875884d8d" /><Relationship Type="http://schemas.openxmlformats.org/officeDocument/2006/relationships/slide" Target="/ppt/slides/slide5.xml" Id="R165327869f7c4492" /><Relationship Type="http://schemas.openxmlformats.org/officeDocument/2006/relationships/slide" Target="/ppt/slides/slide6.xml" Id="Rf26814d667a94ebe" /><Relationship Type="http://schemas.openxmlformats.org/officeDocument/2006/relationships/slide" Target="/ppt/slides/slide7.xml" Id="R5f5ccaa0a2a8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147530708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8295456694057" /><Relationship Type="http://schemas.openxmlformats.org/officeDocument/2006/relationships/theme" Target="/ppt/slideMasters/theme/theme1.xml" Id="R37a6af3b0767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829545669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32bcabd80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d8b3a5b8a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855e7d2a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49c9918cb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d084656e7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ae7d39d7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ccb1798a6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CREVASSE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CREVASSE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5 985 773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16 774 682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ABUSDAL ENGEBRETSEN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Filip Abusdal Engebretsen, Langmyrgrenda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