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2bbc9ab22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464e3d78c432f"/>
  </p:sldMasterIdLst>
  <p:sldIdLst>
    <p:sldId xmlns:r="http://schemas.openxmlformats.org/officeDocument/2006/relationships" id="256" r:id="R55004bf3358a4d3c"/>
    <p:sldId xmlns:r="http://schemas.openxmlformats.org/officeDocument/2006/relationships" id="257" r:id="R492b1f140d8d4269"/>
    <p:sldId xmlns:r="http://schemas.openxmlformats.org/officeDocument/2006/relationships" id="258" r:id="Rb018436cac3a4f56"/>
    <p:sldId xmlns:r="http://schemas.openxmlformats.org/officeDocument/2006/relationships" id="259" r:id="R49c4bdc77da84842"/>
    <p:sldId xmlns:r="http://schemas.openxmlformats.org/officeDocument/2006/relationships" id="260" r:id="R2114641e481a4be7"/>
    <p:sldId xmlns:r="http://schemas.openxmlformats.org/officeDocument/2006/relationships" id="261" r:id="R2c1370a018eb4d1b"/>
    <p:sldId xmlns:r="http://schemas.openxmlformats.org/officeDocument/2006/relationships" id="262" r:id="R8d7962cd84a8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464e3d78c432f" /><Relationship Type="http://schemas.openxmlformats.org/officeDocument/2006/relationships/slide" Target="/ppt/slides/slide1.xml" Id="R55004bf3358a4d3c" /><Relationship Type="http://schemas.openxmlformats.org/officeDocument/2006/relationships/slide" Target="/ppt/slides/slide2.xml" Id="R492b1f140d8d4269" /><Relationship Type="http://schemas.openxmlformats.org/officeDocument/2006/relationships/slide" Target="/ppt/slides/slide3.xml" Id="Rb018436cac3a4f56" /><Relationship Type="http://schemas.openxmlformats.org/officeDocument/2006/relationships/slide" Target="/ppt/slides/slide4.xml" Id="R49c4bdc77da84842" /><Relationship Type="http://schemas.openxmlformats.org/officeDocument/2006/relationships/slide" Target="/ppt/slides/slide5.xml" Id="R2114641e481a4be7" /><Relationship Type="http://schemas.openxmlformats.org/officeDocument/2006/relationships/slide" Target="/ppt/slides/slide6.xml" Id="R2c1370a018eb4d1b" /><Relationship Type="http://schemas.openxmlformats.org/officeDocument/2006/relationships/slide" Target="/ppt/slides/slide7.xml" Id="R8d7962cd84a8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f03389e10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6a4e42454619" /><Relationship Type="http://schemas.openxmlformats.org/officeDocument/2006/relationships/theme" Target="/ppt/slideMasters/theme/theme1.xml" Id="R8fba84240c15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e6a4e4245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1d12271c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6652547f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546e8272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846099cc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67f4302b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4732d3572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64255ad4c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SBG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375 962 000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542 682 000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NORUM LARS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NORUM HILDE HALLME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NORUM INGAR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SKUTERUD ANNE MARIE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YTTERVIK HELENE NORUM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LIV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Kjeppestadveien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73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ingar.norum@sbgi.no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915 924 751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SBG INVEST AS</a:t>
            </a:r>
          </a:p>
        </p:txBody>
      </p:sp>
    </p:spTree>
  </p:cSld>
  <p:clrMapOvr>
    <a:masterClrMapping xmlns:a="http://schemas.openxmlformats.org/drawingml/2006/main"/>
  </p:clrMapOvr>
</p:sld>
</file>