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9f94d064af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23de80d09499a"/>
  </p:sldMasterIdLst>
  <p:sldIdLst>
    <p:sldId xmlns:r="http://schemas.openxmlformats.org/officeDocument/2006/relationships" id="256" r:id="R9600f66553354f46"/>
    <p:sldId xmlns:r="http://schemas.openxmlformats.org/officeDocument/2006/relationships" id="257" r:id="R8847b6b661e64f66"/>
    <p:sldId xmlns:r="http://schemas.openxmlformats.org/officeDocument/2006/relationships" id="258" r:id="Rcc493eb940754d7e"/>
    <p:sldId xmlns:r="http://schemas.openxmlformats.org/officeDocument/2006/relationships" id="259" r:id="R6d879ec345ad4857"/>
    <p:sldId xmlns:r="http://schemas.openxmlformats.org/officeDocument/2006/relationships" id="260" r:id="R8d72af149cad452a"/>
    <p:sldId xmlns:r="http://schemas.openxmlformats.org/officeDocument/2006/relationships" id="261" r:id="R8ea641c34e52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23de80d09499a" /><Relationship Type="http://schemas.openxmlformats.org/officeDocument/2006/relationships/slide" Target="/ppt/slides/slide1.xml" Id="R9600f66553354f46" /><Relationship Type="http://schemas.openxmlformats.org/officeDocument/2006/relationships/slide" Target="/ppt/slides/slide2.xml" Id="R8847b6b661e64f66" /><Relationship Type="http://schemas.openxmlformats.org/officeDocument/2006/relationships/slide" Target="/ppt/slides/slide3.xml" Id="Rcc493eb940754d7e" /><Relationship Type="http://schemas.openxmlformats.org/officeDocument/2006/relationships/slide" Target="/ppt/slides/slide4.xml" Id="R6d879ec345ad4857" /><Relationship Type="http://schemas.openxmlformats.org/officeDocument/2006/relationships/slide" Target="/ppt/slides/slide5.xml" Id="R8d72af149cad452a" /><Relationship Type="http://schemas.openxmlformats.org/officeDocument/2006/relationships/slide" Target="/ppt/slides/slide6.xml" Id="R8ea641c34e52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b1b9ad4fc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f663e86443d6" /><Relationship Type="http://schemas.openxmlformats.org/officeDocument/2006/relationships/theme" Target="/ppt/slideMasters/theme/theme1.xml" Id="R4082646b2d87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3f663e864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811133bf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c7521caa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669b0c7d6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51cea3e34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bb2e27e9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f4283f79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NOIR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NOIR RØRLEGGERSERVICE AS</a:t>
            </a:r>
          </a:p>
        </p:txBody>
      </p:sp>
    </p:spTree>
  </p:cSld>
  <p:clrMapOvr>
    <a:masterClrMapping xmlns:a="http://schemas.openxmlformats.org/drawingml/2006/main"/>
  </p:clrMapOvr>
</p:sld>
</file>