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1510fc99e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dde74050b4af7"/>
  </p:sldMasterIdLst>
  <p:sldIdLst>
    <p:sldId xmlns:r="http://schemas.openxmlformats.org/officeDocument/2006/relationships" id="256" r:id="R2ecce472d4da432a"/>
    <p:sldId xmlns:r="http://schemas.openxmlformats.org/officeDocument/2006/relationships" id="257" r:id="R7910c6adfcc149a4"/>
    <p:sldId xmlns:r="http://schemas.openxmlformats.org/officeDocument/2006/relationships" id="258" r:id="Rebd83b7578af4e54"/>
    <p:sldId xmlns:r="http://schemas.openxmlformats.org/officeDocument/2006/relationships" id="259" r:id="R02050ee5dcfe4a0d"/>
    <p:sldId xmlns:r="http://schemas.openxmlformats.org/officeDocument/2006/relationships" id="260" r:id="R79478d79bc5c4ead"/>
    <p:sldId xmlns:r="http://schemas.openxmlformats.org/officeDocument/2006/relationships" id="261" r:id="R357c37ebf4a345d9"/>
    <p:sldId xmlns:r="http://schemas.openxmlformats.org/officeDocument/2006/relationships" id="262" r:id="R3cd6e32eb54f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dde74050b4af7" /><Relationship Type="http://schemas.openxmlformats.org/officeDocument/2006/relationships/slide" Target="/ppt/slides/slide1.xml" Id="R2ecce472d4da432a" /><Relationship Type="http://schemas.openxmlformats.org/officeDocument/2006/relationships/slide" Target="/ppt/slides/slide2.xml" Id="R7910c6adfcc149a4" /><Relationship Type="http://schemas.openxmlformats.org/officeDocument/2006/relationships/slide" Target="/ppt/slides/slide3.xml" Id="Rebd83b7578af4e54" /><Relationship Type="http://schemas.openxmlformats.org/officeDocument/2006/relationships/slide" Target="/ppt/slides/slide4.xml" Id="R02050ee5dcfe4a0d" /><Relationship Type="http://schemas.openxmlformats.org/officeDocument/2006/relationships/slide" Target="/ppt/slides/slide5.xml" Id="R79478d79bc5c4ead" /><Relationship Type="http://schemas.openxmlformats.org/officeDocument/2006/relationships/slide" Target="/ppt/slides/slide6.xml" Id="R357c37ebf4a345d9" /><Relationship Type="http://schemas.openxmlformats.org/officeDocument/2006/relationships/slide" Target="/ppt/slides/slide7.xml" Id="R3cd6e32eb54f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89ebdd842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eb74d1fdb4d8c" /><Relationship Type="http://schemas.openxmlformats.org/officeDocument/2006/relationships/theme" Target="/ppt/slideMasters/theme/theme1.xml" Id="R8d3e608fc236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eb74d1fdb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572ff2047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cb21d40c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3c204295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c9aa3b56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6d647b936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695bbf4d0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8beef8b0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NOIR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NOIR RØRLEGGERSERVICE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NOIR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KJUS ANDREAS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915 925 421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