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fdb0fc02b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add09995a4bac"/>
  </p:sldMasterIdLst>
  <p:sldIdLst>
    <p:sldId xmlns:r="http://schemas.openxmlformats.org/officeDocument/2006/relationships" id="256" r:id="R80ba4be5474e4f6c"/>
    <p:sldId xmlns:r="http://schemas.openxmlformats.org/officeDocument/2006/relationships" id="257" r:id="R22fd524d976f491e"/>
    <p:sldId xmlns:r="http://schemas.openxmlformats.org/officeDocument/2006/relationships" id="258" r:id="R42e17704c90a4267"/>
    <p:sldId xmlns:r="http://schemas.openxmlformats.org/officeDocument/2006/relationships" id="259" r:id="R6c1ba6b030704222"/>
    <p:sldId xmlns:r="http://schemas.openxmlformats.org/officeDocument/2006/relationships" id="260" r:id="R63f5ba409e174a63"/>
    <p:sldId xmlns:r="http://schemas.openxmlformats.org/officeDocument/2006/relationships" id="261" r:id="R2d74656df3264ce6"/>
    <p:sldId xmlns:r="http://schemas.openxmlformats.org/officeDocument/2006/relationships" id="262" r:id="Rfa13ee436138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add09995a4bac" /><Relationship Type="http://schemas.openxmlformats.org/officeDocument/2006/relationships/slide" Target="/ppt/slides/slide1.xml" Id="R80ba4be5474e4f6c" /><Relationship Type="http://schemas.openxmlformats.org/officeDocument/2006/relationships/slide" Target="/ppt/slides/slide2.xml" Id="R22fd524d976f491e" /><Relationship Type="http://schemas.openxmlformats.org/officeDocument/2006/relationships/slide" Target="/ppt/slides/slide3.xml" Id="R42e17704c90a4267" /><Relationship Type="http://schemas.openxmlformats.org/officeDocument/2006/relationships/slide" Target="/ppt/slides/slide4.xml" Id="R6c1ba6b030704222" /><Relationship Type="http://schemas.openxmlformats.org/officeDocument/2006/relationships/slide" Target="/ppt/slides/slide5.xml" Id="R63f5ba409e174a63" /><Relationship Type="http://schemas.openxmlformats.org/officeDocument/2006/relationships/slide" Target="/ppt/slides/slide6.xml" Id="R2d74656df3264ce6" /><Relationship Type="http://schemas.openxmlformats.org/officeDocument/2006/relationships/slide" Target="/ppt/slides/slide7.xml" Id="Rfa13ee436138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98b29434c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5ea8d08d4745" /><Relationship Type="http://schemas.openxmlformats.org/officeDocument/2006/relationships/theme" Target="/ppt/slideMasters/theme/theme1.xml" Id="R3449a6979f3f45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d5ea8d08d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39b12ec8a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657452fdf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1e5ec55a3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191fabbc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fa7691fb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351fb0e7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d091b7e4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FINANS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FOSSEN CHRISTIAN LARSSON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915 935 834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FOSSEN FINANS AS</a:t>
            </a:r>
          </a:p>
        </p:txBody>
      </p:sp>
    </p:spTree>
  </p:cSld>
  <p:clrMapOvr>
    <a:masterClrMapping xmlns:a="http://schemas.openxmlformats.org/drawingml/2006/main"/>
  </p:clrMapOvr>
</p:sld>
</file>