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f3c4d985bd49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8b1c8d96de4cd7"/>
  </p:sldMasterIdLst>
  <p:sldIdLst>
    <p:sldId xmlns:r="http://schemas.openxmlformats.org/officeDocument/2006/relationships" id="256" r:id="R56370565dd53472e"/>
    <p:sldId xmlns:r="http://schemas.openxmlformats.org/officeDocument/2006/relationships" id="257" r:id="R7d9fc15d82ad4146"/>
    <p:sldId xmlns:r="http://schemas.openxmlformats.org/officeDocument/2006/relationships" id="258" r:id="R3bd152b8dbf44316"/>
    <p:sldId xmlns:r="http://schemas.openxmlformats.org/officeDocument/2006/relationships" id="259" r:id="R75ed8e88306041e0"/>
    <p:sldId xmlns:r="http://schemas.openxmlformats.org/officeDocument/2006/relationships" id="260" r:id="R9729c3e098534b4f"/>
    <p:sldId xmlns:r="http://schemas.openxmlformats.org/officeDocument/2006/relationships" id="261" r:id="R94f154b5c6bf4fac"/>
    <p:sldId xmlns:r="http://schemas.openxmlformats.org/officeDocument/2006/relationships" id="262" r:id="R12d1e1bade644f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8b1c8d96de4cd7" /><Relationship Type="http://schemas.openxmlformats.org/officeDocument/2006/relationships/slide" Target="/ppt/slides/slide1.xml" Id="R56370565dd53472e" /><Relationship Type="http://schemas.openxmlformats.org/officeDocument/2006/relationships/slide" Target="/ppt/slides/slide2.xml" Id="R7d9fc15d82ad4146" /><Relationship Type="http://schemas.openxmlformats.org/officeDocument/2006/relationships/slide" Target="/ppt/slides/slide3.xml" Id="R3bd152b8dbf44316" /><Relationship Type="http://schemas.openxmlformats.org/officeDocument/2006/relationships/slide" Target="/ppt/slides/slide4.xml" Id="R75ed8e88306041e0" /><Relationship Type="http://schemas.openxmlformats.org/officeDocument/2006/relationships/slide" Target="/ppt/slides/slide5.xml" Id="R9729c3e098534b4f" /><Relationship Type="http://schemas.openxmlformats.org/officeDocument/2006/relationships/slide" Target="/ppt/slides/slide6.xml" Id="R94f154b5c6bf4fac" /><Relationship Type="http://schemas.openxmlformats.org/officeDocument/2006/relationships/slide" Target="/ppt/slides/slide7.xml" Id="R12d1e1bade644f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1d4ccc6e904a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7821825cf4d8b" /><Relationship Type="http://schemas.openxmlformats.org/officeDocument/2006/relationships/theme" Target="/ppt/slideMasters/theme/theme1.xml" Id="R07ceb98e678e48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97821825cf4d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301bbcc2d40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510d09f6247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e2a6d0ec042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3e008a93048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ac423436d44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2f9bc4a9c47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a2c258f1940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NEW 2020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2020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 2020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2020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2020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2020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792 914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1 551 587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1 826 109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18 328 676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2020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WAAGE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ADAKS HOLDING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NELVIK UTVIKLING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2020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Omagata 115B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6517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915 937 659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2020 AS</a:t>
            </a:r>
          </a:p>
        </p:txBody>
      </p:sp>
    </p:spTree>
  </p:cSld>
  <p:clrMapOvr>
    <a:masterClrMapping xmlns:a="http://schemas.openxmlformats.org/drawingml/2006/main"/>
  </p:clrMapOvr>
</p:sld>
</file>