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c718fd7e4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e5cd3954644ab"/>
  </p:sldMasterIdLst>
  <p:sldIdLst>
    <p:sldId xmlns:r="http://schemas.openxmlformats.org/officeDocument/2006/relationships" id="256" r:id="R0b1e7412e2e640c3"/>
    <p:sldId xmlns:r="http://schemas.openxmlformats.org/officeDocument/2006/relationships" id="257" r:id="R651e61e8905b411d"/>
    <p:sldId xmlns:r="http://schemas.openxmlformats.org/officeDocument/2006/relationships" id="258" r:id="Rc7a2d02cd969489a"/>
    <p:sldId xmlns:r="http://schemas.openxmlformats.org/officeDocument/2006/relationships" id="259" r:id="R21abd18f32da431d"/>
    <p:sldId xmlns:r="http://schemas.openxmlformats.org/officeDocument/2006/relationships" id="260" r:id="R420a7722c0ad445e"/>
    <p:sldId xmlns:r="http://schemas.openxmlformats.org/officeDocument/2006/relationships" id="261" r:id="R52d9087b44eb49d3"/>
    <p:sldId xmlns:r="http://schemas.openxmlformats.org/officeDocument/2006/relationships" id="262" r:id="R0d89b68b52c8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e5cd3954644ab" /><Relationship Type="http://schemas.openxmlformats.org/officeDocument/2006/relationships/slide" Target="/ppt/slides/slide1.xml" Id="R0b1e7412e2e640c3" /><Relationship Type="http://schemas.openxmlformats.org/officeDocument/2006/relationships/slide" Target="/ppt/slides/slide2.xml" Id="R651e61e8905b411d" /><Relationship Type="http://schemas.openxmlformats.org/officeDocument/2006/relationships/slide" Target="/ppt/slides/slide3.xml" Id="Rc7a2d02cd969489a" /><Relationship Type="http://schemas.openxmlformats.org/officeDocument/2006/relationships/slide" Target="/ppt/slides/slide4.xml" Id="R21abd18f32da431d" /><Relationship Type="http://schemas.openxmlformats.org/officeDocument/2006/relationships/slide" Target="/ppt/slides/slide5.xml" Id="R420a7722c0ad445e" /><Relationship Type="http://schemas.openxmlformats.org/officeDocument/2006/relationships/slide" Target="/ppt/slides/slide6.xml" Id="R52d9087b44eb49d3" /><Relationship Type="http://schemas.openxmlformats.org/officeDocument/2006/relationships/slide" Target="/ppt/slides/slide7.xml" Id="R0d89b68b52c8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08683256f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7648175104cdc" /><Relationship Type="http://schemas.openxmlformats.org/officeDocument/2006/relationships/theme" Target="/ppt/slideMasters/theme/theme1.xml" Id="R8f4e7084cc88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764817510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938ce9686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87539568c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81ce69926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74c01c707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2c8cf24e0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16534852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b28265968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 HUS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 HUS DRIFT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195 464 000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 HUS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915 940 587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 HUS DRIFT AS</a:t>
            </a:r>
          </a:p>
        </p:txBody>
      </p:sp>
    </p:spTree>
  </p:cSld>
  <p:clrMapOvr>
    <a:masterClrMapping xmlns:a="http://schemas.openxmlformats.org/drawingml/2006/main"/>
  </p:clrMapOvr>
</p:sld>
</file>