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fbc1a317c4e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38a396c454158"/>
  </p:sldMasterIdLst>
  <p:sldIdLst>
    <p:sldId xmlns:r="http://schemas.openxmlformats.org/officeDocument/2006/relationships" id="256" r:id="R29da7ce2724344ec"/>
    <p:sldId xmlns:r="http://schemas.openxmlformats.org/officeDocument/2006/relationships" id="257" r:id="R5803818ee7ce4171"/>
    <p:sldId xmlns:r="http://schemas.openxmlformats.org/officeDocument/2006/relationships" id="258" r:id="Rb3c3aeedf0224720"/>
    <p:sldId xmlns:r="http://schemas.openxmlformats.org/officeDocument/2006/relationships" id="259" r:id="R2377b8b492f843da"/>
    <p:sldId xmlns:r="http://schemas.openxmlformats.org/officeDocument/2006/relationships" id="260" r:id="R72ccb98708244403"/>
    <p:sldId xmlns:r="http://schemas.openxmlformats.org/officeDocument/2006/relationships" id="261" r:id="Ra808f2c526a0412b"/>
    <p:sldId xmlns:r="http://schemas.openxmlformats.org/officeDocument/2006/relationships" id="262" r:id="Rbc1dbbe66eab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38a396c454158" /><Relationship Type="http://schemas.openxmlformats.org/officeDocument/2006/relationships/slide" Target="/ppt/slides/slide1.xml" Id="R29da7ce2724344ec" /><Relationship Type="http://schemas.openxmlformats.org/officeDocument/2006/relationships/slide" Target="/ppt/slides/slide2.xml" Id="R5803818ee7ce4171" /><Relationship Type="http://schemas.openxmlformats.org/officeDocument/2006/relationships/slide" Target="/ppt/slides/slide3.xml" Id="Rb3c3aeedf0224720" /><Relationship Type="http://schemas.openxmlformats.org/officeDocument/2006/relationships/slide" Target="/ppt/slides/slide4.xml" Id="R2377b8b492f843da" /><Relationship Type="http://schemas.openxmlformats.org/officeDocument/2006/relationships/slide" Target="/ppt/slides/slide5.xml" Id="R72ccb98708244403" /><Relationship Type="http://schemas.openxmlformats.org/officeDocument/2006/relationships/slide" Target="/ppt/slides/slide6.xml" Id="Ra808f2c526a0412b" /><Relationship Type="http://schemas.openxmlformats.org/officeDocument/2006/relationships/slide" Target="/ppt/slides/slide7.xml" Id="Rbc1dbbe66eab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f552d14ec44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047d5e0644c17" /><Relationship Type="http://schemas.openxmlformats.org/officeDocument/2006/relationships/theme" Target="/ppt/slideMasters/theme/theme1.xml" Id="R83242074c7774c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047d5e0644c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f18b2ea9e42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38d7196f446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4d0db1bd6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224bcddfe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684bc613a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b3ed72751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ada72d55e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CHRISTIANSEN OG KJENNER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CHRISTIANSEN OG KJENNER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OG KJENNER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CHRISTIANSEN OG KJENNER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CHRISTIANSEN OG KJENNER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CHRISTIANSEN OG KJENNER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13 159 070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4 157 406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7 095 215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CHRISTIANSEN OG KJENNER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MORTEN W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KJENNER STIAN POVERUD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CHRISTIANSEN OG KJENNER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Øgårdsveien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915 949 665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CHRISTIANSEN OG KJENNER AS</a:t>
            </a:r>
          </a:p>
        </p:txBody>
      </p:sp>
    </p:spTree>
  </p:cSld>
  <p:clrMapOvr>
    <a:masterClrMapping xmlns:a="http://schemas.openxmlformats.org/drawingml/2006/main"/>
  </p:clrMapOvr>
</p:sld>
</file>