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0764c1efc942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4c1d704d064986"/>
  </p:sldMasterIdLst>
  <p:sldIdLst>
    <p:sldId xmlns:r="http://schemas.openxmlformats.org/officeDocument/2006/relationships" id="256" r:id="Rc2f02eed87ad4ef2"/>
    <p:sldId xmlns:r="http://schemas.openxmlformats.org/officeDocument/2006/relationships" id="257" r:id="Rb919e4f638d3413b"/>
    <p:sldId xmlns:r="http://schemas.openxmlformats.org/officeDocument/2006/relationships" id="258" r:id="R2993ec7c6bc549d5"/>
    <p:sldId xmlns:r="http://schemas.openxmlformats.org/officeDocument/2006/relationships" id="259" r:id="R2699f59b4a254727"/>
    <p:sldId xmlns:r="http://schemas.openxmlformats.org/officeDocument/2006/relationships" id="260" r:id="Re7d702c532fc4099"/>
    <p:sldId xmlns:r="http://schemas.openxmlformats.org/officeDocument/2006/relationships" id="261" r:id="Rfdea33cf2e974645"/>
    <p:sldId xmlns:r="http://schemas.openxmlformats.org/officeDocument/2006/relationships" id="262" r:id="Rae73671380c847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4c1d704d064986" /><Relationship Type="http://schemas.openxmlformats.org/officeDocument/2006/relationships/slide" Target="/ppt/slides/slide1.xml" Id="Rc2f02eed87ad4ef2" /><Relationship Type="http://schemas.openxmlformats.org/officeDocument/2006/relationships/slide" Target="/ppt/slides/slide2.xml" Id="Rb919e4f638d3413b" /><Relationship Type="http://schemas.openxmlformats.org/officeDocument/2006/relationships/slide" Target="/ppt/slides/slide3.xml" Id="R2993ec7c6bc549d5" /><Relationship Type="http://schemas.openxmlformats.org/officeDocument/2006/relationships/slide" Target="/ppt/slides/slide4.xml" Id="R2699f59b4a254727" /><Relationship Type="http://schemas.openxmlformats.org/officeDocument/2006/relationships/slide" Target="/ppt/slides/slide5.xml" Id="Re7d702c532fc4099" /><Relationship Type="http://schemas.openxmlformats.org/officeDocument/2006/relationships/slide" Target="/ppt/slides/slide6.xml" Id="Rfdea33cf2e974645" /><Relationship Type="http://schemas.openxmlformats.org/officeDocument/2006/relationships/slide" Target="/ppt/slides/slide7.xml" Id="Rae73671380c847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6a720bb584b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7523a75ba49c4" /><Relationship Type="http://schemas.openxmlformats.org/officeDocument/2006/relationships/theme" Target="/ppt/slideMasters/theme/theme1.xml" Id="Re0f6899eab8e4d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37523a75ba49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e4698c1444e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3778d6f7b49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85384372540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5c18cbfdb44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30246b2d349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bb7c3c2f942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5d5d72e9249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SKJOLDEN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SKJOLDEN HOTEL AS ble etablert [år] og holder til i Skjolden.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973 382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1 021 832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13 590 587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 DALEHAUG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6876 Skjolden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57686606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915 954 804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