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d860310bb6541a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88a6500417a478b"/>
  </p:sldMasterIdLst>
  <p:sldIdLst>
    <p:sldId xmlns:r="http://schemas.openxmlformats.org/officeDocument/2006/relationships" id="256" r:id="Rb92bf6fa1a864db3"/>
    <p:sldId xmlns:r="http://schemas.openxmlformats.org/officeDocument/2006/relationships" id="257" r:id="R21822d2f4e054b3d"/>
    <p:sldId xmlns:r="http://schemas.openxmlformats.org/officeDocument/2006/relationships" id="258" r:id="R9496a289a8ad4531"/>
    <p:sldId xmlns:r="http://schemas.openxmlformats.org/officeDocument/2006/relationships" id="259" r:id="Ra96168e9f9de4076"/>
    <p:sldId xmlns:r="http://schemas.openxmlformats.org/officeDocument/2006/relationships" id="260" r:id="R1ad95af3fd4f4e03"/>
    <p:sldId xmlns:r="http://schemas.openxmlformats.org/officeDocument/2006/relationships" id="261" r:id="R24e6ba0dc1fb41f5"/>
    <p:sldId xmlns:r="http://schemas.openxmlformats.org/officeDocument/2006/relationships" id="262" r:id="Reaff52a2353e426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88a6500417a478b" /><Relationship Type="http://schemas.openxmlformats.org/officeDocument/2006/relationships/slide" Target="/ppt/slides/slide1.xml" Id="Rb92bf6fa1a864db3" /><Relationship Type="http://schemas.openxmlformats.org/officeDocument/2006/relationships/slide" Target="/ppt/slides/slide2.xml" Id="R21822d2f4e054b3d" /><Relationship Type="http://schemas.openxmlformats.org/officeDocument/2006/relationships/slide" Target="/ppt/slides/slide3.xml" Id="R9496a289a8ad4531" /><Relationship Type="http://schemas.openxmlformats.org/officeDocument/2006/relationships/slide" Target="/ppt/slides/slide4.xml" Id="Ra96168e9f9de4076" /><Relationship Type="http://schemas.openxmlformats.org/officeDocument/2006/relationships/slide" Target="/ppt/slides/slide5.xml" Id="R1ad95af3fd4f4e03" /><Relationship Type="http://schemas.openxmlformats.org/officeDocument/2006/relationships/slide" Target="/ppt/slides/slide6.xml" Id="R24e6ba0dc1fb41f5" /><Relationship Type="http://schemas.openxmlformats.org/officeDocument/2006/relationships/slide" Target="/ppt/slides/slide7.xml" Id="Reaff52a2353e426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b24790458864f0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d384ccb00641f6" /><Relationship Type="http://schemas.openxmlformats.org/officeDocument/2006/relationships/theme" Target="/ppt/slideMasters/theme/theme1.xml" Id="R098635ff5e17428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8d384ccb00641f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19fac8c8734fc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cc5bd79a0740f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f726d3d6504de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f7b474b46b4ad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34e3bb48b546a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108a6538cb4df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51fc7ca957495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FLKX CAPITAL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FLKX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FLKX CAPITAL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FLKX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FLKX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FLKX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3 089 200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2 994 591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1 812 944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5 901 827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17 158 298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FLKX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MAX MARTIN HOFER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FLKX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Hjørungavåggata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max.hofer@gmail.com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915 956 513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FLKX CAPITAL AS</a:t>
            </a:r>
          </a:p>
        </p:txBody>
      </p:sp>
    </p:spTree>
  </p:cSld>
  <p:clrMapOvr>
    <a:masterClrMapping xmlns:a="http://schemas.openxmlformats.org/drawingml/2006/main"/>
  </p:clrMapOvr>
</p:sld>
</file>