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9ea35428b543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a759bb7f9d4503"/>
  </p:sldMasterIdLst>
  <p:sldIdLst>
    <p:sldId xmlns:r="http://schemas.openxmlformats.org/officeDocument/2006/relationships" id="256" r:id="Rcc18e7ecb2ea4d0d"/>
    <p:sldId xmlns:r="http://schemas.openxmlformats.org/officeDocument/2006/relationships" id="257" r:id="Rb4b10948411b49ff"/>
    <p:sldId xmlns:r="http://schemas.openxmlformats.org/officeDocument/2006/relationships" id="258" r:id="R7a0acf8ae25745b5"/>
    <p:sldId xmlns:r="http://schemas.openxmlformats.org/officeDocument/2006/relationships" id="259" r:id="R0c31f1e6b6664cc7"/>
    <p:sldId xmlns:r="http://schemas.openxmlformats.org/officeDocument/2006/relationships" id="260" r:id="Rdb1a11dd80704800"/>
    <p:sldId xmlns:r="http://schemas.openxmlformats.org/officeDocument/2006/relationships" id="261" r:id="R240832e17b684bfc"/>
    <p:sldId xmlns:r="http://schemas.openxmlformats.org/officeDocument/2006/relationships" id="262" r:id="R09771fd5b5a349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a759bb7f9d4503" /><Relationship Type="http://schemas.openxmlformats.org/officeDocument/2006/relationships/slide" Target="/ppt/slides/slide1.xml" Id="Rcc18e7ecb2ea4d0d" /><Relationship Type="http://schemas.openxmlformats.org/officeDocument/2006/relationships/slide" Target="/ppt/slides/slide2.xml" Id="Rb4b10948411b49ff" /><Relationship Type="http://schemas.openxmlformats.org/officeDocument/2006/relationships/slide" Target="/ppt/slides/slide3.xml" Id="R7a0acf8ae25745b5" /><Relationship Type="http://schemas.openxmlformats.org/officeDocument/2006/relationships/slide" Target="/ppt/slides/slide4.xml" Id="R0c31f1e6b6664cc7" /><Relationship Type="http://schemas.openxmlformats.org/officeDocument/2006/relationships/slide" Target="/ppt/slides/slide5.xml" Id="Rdb1a11dd80704800" /><Relationship Type="http://schemas.openxmlformats.org/officeDocument/2006/relationships/slide" Target="/ppt/slides/slide6.xml" Id="R240832e17b684bfc" /><Relationship Type="http://schemas.openxmlformats.org/officeDocument/2006/relationships/slide" Target="/ppt/slides/slide7.xml" Id="R09771fd5b5a349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333eac47fa4e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8f1e6dd7f480f" /><Relationship Type="http://schemas.openxmlformats.org/officeDocument/2006/relationships/theme" Target="/ppt/slideMasters/theme/theme1.xml" Id="Rd8c798e69e884c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f8f1e6dd7f48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23a6bf77342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6e0122ed54f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fb969af5143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303a07c0249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45cba8b6f42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abc07f92347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cc63d0a3849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 ØST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14 731 762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299 850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153 645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1 079 749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6 178 012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BRAKA NURSEL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Caspar Storms vei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915 967 094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ØST AS</a:t>
            </a:r>
          </a:p>
        </p:txBody>
      </p:sp>
    </p:spTree>
  </p:cSld>
  <p:clrMapOvr>
    <a:masterClrMapping xmlns:a="http://schemas.openxmlformats.org/drawingml/2006/main"/>
  </p:clrMapOvr>
</p:sld>
</file>