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c3bc332e3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3f86d46cb4039"/>
  </p:sldMasterIdLst>
  <p:sldIdLst>
    <p:sldId xmlns:r="http://schemas.openxmlformats.org/officeDocument/2006/relationships" id="256" r:id="R0d294402a5404be4"/>
    <p:sldId xmlns:r="http://schemas.openxmlformats.org/officeDocument/2006/relationships" id="257" r:id="Rc0942af4ac344218"/>
    <p:sldId xmlns:r="http://schemas.openxmlformats.org/officeDocument/2006/relationships" id="258" r:id="R0439cbd34c2a4ec0"/>
    <p:sldId xmlns:r="http://schemas.openxmlformats.org/officeDocument/2006/relationships" id="259" r:id="R1827ee6a0be24e4a"/>
    <p:sldId xmlns:r="http://schemas.openxmlformats.org/officeDocument/2006/relationships" id="260" r:id="R1b7077a0d3054567"/>
    <p:sldId xmlns:r="http://schemas.openxmlformats.org/officeDocument/2006/relationships" id="261" r:id="R718580beb20a45f1"/>
    <p:sldId xmlns:r="http://schemas.openxmlformats.org/officeDocument/2006/relationships" id="262" r:id="R4764152b79b9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3f86d46cb4039" /><Relationship Type="http://schemas.openxmlformats.org/officeDocument/2006/relationships/slide" Target="/ppt/slides/slide1.xml" Id="R0d294402a5404be4" /><Relationship Type="http://schemas.openxmlformats.org/officeDocument/2006/relationships/slide" Target="/ppt/slides/slide2.xml" Id="Rc0942af4ac344218" /><Relationship Type="http://schemas.openxmlformats.org/officeDocument/2006/relationships/slide" Target="/ppt/slides/slide3.xml" Id="R0439cbd34c2a4ec0" /><Relationship Type="http://schemas.openxmlformats.org/officeDocument/2006/relationships/slide" Target="/ppt/slides/slide4.xml" Id="R1827ee6a0be24e4a" /><Relationship Type="http://schemas.openxmlformats.org/officeDocument/2006/relationships/slide" Target="/ppt/slides/slide5.xml" Id="R1b7077a0d3054567" /><Relationship Type="http://schemas.openxmlformats.org/officeDocument/2006/relationships/slide" Target="/ppt/slides/slide6.xml" Id="R718580beb20a45f1" /><Relationship Type="http://schemas.openxmlformats.org/officeDocument/2006/relationships/slide" Target="/ppt/slides/slide7.xml" Id="R4764152b79b9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9d14d7e60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2cc9d8b894b74" /><Relationship Type="http://schemas.openxmlformats.org/officeDocument/2006/relationships/theme" Target="/ppt/slideMasters/theme/theme1.xml" Id="Rf95a243304d4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2cc9d8b89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a9cbff6b3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2bd237af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5af784be4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c6767798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e34e2268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6176ce59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b9717491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EIRIK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