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b0c00b84a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ed6fa2ff24f3d"/>
  </p:sldMasterIdLst>
  <p:sldIdLst>
    <p:sldId xmlns:r="http://schemas.openxmlformats.org/officeDocument/2006/relationships" id="256" r:id="Rbdae9dc42d894660"/>
    <p:sldId xmlns:r="http://schemas.openxmlformats.org/officeDocument/2006/relationships" id="257" r:id="R87654aa9d36d4874"/>
    <p:sldId xmlns:r="http://schemas.openxmlformats.org/officeDocument/2006/relationships" id="258" r:id="R268fa72ea14b4ccd"/>
    <p:sldId xmlns:r="http://schemas.openxmlformats.org/officeDocument/2006/relationships" id="259" r:id="R5894a483e34f470d"/>
    <p:sldId xmlns:r="http://schemas.openxmlformats.org/officeDocument/2006/relationships" id="260" r:id="R3c788386bbef4ea7"/>
    <p:sldId xmlns:r="http://schemas.openxmlformats.org/officeDocument/2006/relationships" id="261" r:id="Rf849fc4402894d8b"/>
    <p:sldId xmlns:r="http://schemas.openxmlformats.org/officeDocument/2006/relationships" id="262" r:id="R4851b438401b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ed6fa2ff24f3d" /><Relationship Type="http://schemas.openxmlformats.org/officeDocument/2006/relationships/slide" Target="/ppt/slides/slide1.xml" Id="Rbdae9dc42d894660" /><Relationship Type="http://schemas.openxmlformats.org/officeDocument/2006/relationships/slide" Target="/ppt/slides/slide2.xml" Id="R87654aa9d36d4874" /><Relationship Type="http://schemas.openxmlformats.org/officeDocument/2006/relationships/slide" Target="/ppt/slides/slide3.xml" Id="R268fa72ea14b4ccd" /><Relationship Type="http://schemas.openxmlformats.org/officeDocument/2006/relationships/slide" Target="/ppt/slides/slide4.xml" Id="R5894a483e34f470d" /><Relationship Type="http://schemas.openxmlformats.org/officeDocument/2006/relationships/slide" Target="/ppt/slides/slide5.xml" Id="R3c788386bbef4ea7" /><Relationship Type="http://schemas.openxmlformats.org/officeDocument/2006/relationships/slide" Target="/ppt/slides/slide6.xml" Id="Rf849fc4402894d8b" /><Relationship Type="http://schemas.openxmlformats.org/officeDocument/2006/relationships/slide" Target="/ppt/slides/slide7.xml" Id="R4851b438401b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b10548662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61bc9852b4a2d" /><Relationship Type="http://schemas.openxmlformats.org/officeDocument/2006/relationships/theme" Target="/ppt/slideMasters/theme/theme1.xml" Id="R5bf73b926936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61bc9852b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8b33f84f1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424092244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839c0a431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68d17d1bf49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5a91c36649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f6385e2de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fdc58b224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JAABERG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JAABERG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31 563 172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36 377 452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ASBJØRN KERSENBOOM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Mortensvingen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915 979 068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