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138cc64dd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96fc8fa204a61"/>
  </p:sldMasterIdLst>
  <p:sldIdLst>
    <p:sldId xmlns:r="http://schemas.openxmlformats.org/officeDocument/2006/relationships" id="256" r:id="R7b3d8c7b142648e3"/>
    <p:sldId xmlns:r="http://schemas.openxmlformats.org/officeDocument/2006/relationships" id="257" r:id="Rc24f6f84c7bc4cbb"/>
    <p:sldId xmlns:r="http://schemas.openxmlformats.org/officeDocument/2006/relationships" id="258" r:id="R1305209ccec140f3"/>
    <p:sldId xmlns:r="http://schemas.openxmlformats.org/officeDocument/2006/relationships" id="259" r:id="Rff654bb894554eeb"/>
    <p:sldId xmlns:r="http://schemas.openxmlformats.org/officeDocument/2006/relationships" id="260" r:id="R4b19acd5a6884418"/>
    <p:sldId xmlns:r="http://schemas.openxmlformats.org/officeDocument/2006/relationships" id="261" r:id="R8f8d5e43606d4dc1"/>
    <p:sldId xmlns:r="http://schemas.openxmlformats.org/officeDocument/2006/relationships" id="262" r:id="R910b527fb2f6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96fc8fa204a61" /><Relationship Type="http://schemas.openxmlformats.org/officeDocument/2006/relationships/slide" Target="/ppt/slides/slide1.xml" Id="R7b3d8c7b142648e3" /><Relationship Type="http://schemas.openxmlformats.org/officeDocument/2006/relationships/slide" Target="/ppt/slides/slide2.xml" Id="Rc24f6f84c7bc4cbb" /><Relationship Type="http://schemas.openxmlformats.org/officeDocument/2006/relationships/slide" Target="/ppt/slides/slide3.xml" Id="R1305209ccec140f3" /><Relationship Type="http://schemas.openxmlformats.org/officeDocument/2006/relationships/slide" Target="/ppt/slides/slide4.xml" Id="Rff654bb894554eeb" /><Relationship Type="http://schemas.openxmlformats.org/officeDocument/2006/relationships/slide" Target="/ppt/slides/slide5.xml" Id="R4b19acd5a6884418" /><Relationship Type="http://schemas.openxmlformats.org/officeDocument/2006/relationships/slide" Target="/ppt/slides/slide6.xml" Id="R8f8d5e43606d4dc1" /><Relationship Type="http://schemas.openxmlformats.org/officeDocument/2006/relationships/slide" Target="/ppt/slides/slide7.xml" Id="R910b527fb2f6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18a109460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13fb580014288" /><Relationship Type="http://schemas.openxmlformats.org/officeDocument/2006/relationships/theme" Target="/ppt/slideMasters/theme/theme1.xml" Id="Re5a4c11a18f1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f13fb58001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3d881751d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bebbe2943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35e1abfbb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4dae68274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83ca2bd5b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298d2fde5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e5f242a1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BUTIKKFORNYELSE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BUTIKKFORNYELSE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BUTIKKFORNYELSE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BUTIKKFORNYELSE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BUTIKKFORNYELSE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BUTIKKFORNYELSE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9 665 686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353 288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4 948 503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BUTIKKFORNYELSE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LAURSEN JACOB HØJ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BUTIKKFORNYELSE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36 42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post@brf.as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915 981 348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BUTIKKFORNYELSE AS</a:t>
            </a:r>
          </a:p>
        </p:txBody>
      </p:sp>
    </p:spTree>
  </p:cSld>
  <p:clrMapOvr>
    <a:masterClrMapping xmlns:a="http://schemas.openxmlformats.org/drawingml/2006/main"/>
  </p:clrMapOvr>
</p:sld>
</file>