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42ebc9661f42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4b4dfd98664d06"/>
  </p:sldMasterIdLst>
  <p:sldIdLst>
    <p:sldId xmlns:r="http://schemas.openxmlformats.org/officeDocument/2006/relationships" id="256" r:id="R7bbbc81ed8fa46a9"/>
    <p:sldId xmlns:r="http://schemas.openxmlformats.org/officeDocument/2006/relationships" id="257" r:id="R3342c506ee4a4df2"/>
    <p:sldId xmlns:r="http://schemas.openxmlformats.org/officeDocument/2006/relationships" id="258" r:id="R4fa2f634af5d423a"/>
    <p:sldId xmlns:r="http://schemas.openxmlformats.org/officeDocument/2006/relationships" id="259" r:id="R35b3c7160f3d4428"/>
    <p:sldId xmlns:r="http://schemas.openxmlformats.org/officeDocument/2006/relationships" id="260" r:id="R0b58409cfa204ffa"/>
    <p:sldId xmlns:r="http://schemas.openxmlformats.org/officeDocument/2006/relationships" id="261" r:id="R9fcfe8b524354130"/>
    <p:sldId xmlns:r="http://schemas.openxmlformats.org/officeDocument/2006/relationships" id="262" r:id="Raa09a7303d8c4d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4b4dfd98664d06" /><Relationship Type="http://schemas.openxmlformats.org/officeDocument/2006/relationships/slide" Target="/ppt/slides/slide1.xml" Id="R7bbbc81ed8fa46a9" /><Relationship Type="http://schemas.openxmlformats.org/officeDocument/2006/relationships/slide" Target="/ppt/slides/slide2.xml" Id="R3342c506ee4a4df2" /><Relationship Type="http://schemas.openxmlformats.org/officeDocument/2006/relationships/slide" Target="/ppt/slides/slide3.xml" Id="R4fa2f634af5d423a" /><Relationship Type="http://schemas.openxmlformats.org/officeDocument/2006/relationships/slide" Target="/ppt/slides/slide4.xml" Id="R35b3c7160f3d4428" /><Relationship Type="http://schemas.openxmlformats.org/officeDocument/2006/relationships/slide" Target="/ppt/slides/slide5.xml" Id="R0b58409cfa204ffa" /><Relationship Type="http://schemas.openxmlformats.org/officeDocument/2006/relationships/slide" Target="/ppt/slides/slide6.xml" Id="R9fcfe8b524354130" /><Relationship Type="http://schemas.openxmlformats.org/officeDocument/2006/relationships/slide" Target="/ppt/slides/slide7.xml" Id="Raa09a7303d8c4d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03531c49ba43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189cadf8248de" /><Relationship Type="http://schemas.openxmlformats.org/officeDocument/2006/relationships/theme" Target="/ppt/slideMasters/theme/theme1.xml" Id="Ra72f2ec06ca74e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e189cadf8248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385d51b394d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647f6004e4d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01ee9a5b441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600113af544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689938ec24c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f64011e7342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22ec4e99343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ANDERSEN &amp; KNOPH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&amp; KNOPH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&amp; KNOPH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&amp; KNOPH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&amp; KNOPH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&amp; KNOPH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7 990 490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776 703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585 446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3 094 986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4 557 646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&amp; KNOPH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&amp; KNOPH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Ravei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henrik@akgraving.no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915 987 915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&amp; KNOPH AS</a:t>
            </a:r>
          </a:p>
        </p:txBody>
      </p:sp>
    </p:spTree>
  </p:cSld>
  <p:clrMapOvr>
    <a:masterClrMapping xmlns:a="http://schemas.openxmlformats.org/drawingml/2006/main"/>
  </p:clrMapOvr>
</p:sld>
</file>