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9649c6a82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8eca661a24ee0"/>
  </p:sldMasterIdLst>
  <p:sldIdLst>
    <p:sldId xmlns:r="http://schemas.openxmlformats.org/officeDocument/2006/relationships" id="256" r:id="Rdd5bde4a9e43454a"/>
    <p:sldId xmlns:r="http://schemas.openxmlformats.org/officeDocument/2006/relationships" id="257" r:id="R6f2681ccbbfb406a"/>
    <p:sldId xmlns:r="http://schemas.openxmlformats.org/officeDocument/2006/relationships" id="258" r:id="Ra9bd188e619f4224"/>
    <p:sldId xmlns:r="http://schemas.openxmlformats.org/officeDocument/2006/relationships" id="259" r:id="Red74df04d0b543a3"/>
    <p:sldId xmlns:r="http://schemas.openxmlformats.org/officeDocument/2006/relationships" id="260" r:id="Rbf418ee255d8481c"/>
    <p:sldId xmlns:r="http://schemas.openxmlformats.org/officeDocument/2006/relationships" id="261" r:id="Rcdb87818fb244862"/>
    <p:sldId xmlns:r="http://schemas.openxmlformats.org/officeDocument/2006/relationships" id="262" r:id="R359655f64821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8eca661a24ee0" /><Relationship Type="http://schemas.openxmlformats.org/officeDocument/2006/relationships/slide" Target="/ppt/slides/slide1.xml" Id="Rdd5bde4a9e43454a" /><Relationship Type="http://schemas.openxmlformats.org/officeDocument/2006/relationships/slide" Target="/ppt/slides/slide2.xml" Id="R6f2681ccbbfb406a" /><Relationship Type="http://schemas.openxmlformats.org/officeDocument/2006/relationships/slide" Target="/ppt/slides/slide3.xml" Id="Ra9bd188e619f4224" /><Relationship Type="http://schemas.openxmlformats.org/officeDocument/2006/relationships/slide" Target="/ppt/slides/slide4.xml" Id="Red74df04d0b543a3" /><Relationship Type="http://schemas.openxmlformats.org/officeDocument/2006/relationships/slide" Target="/ppt/slides/slide5.xml" Id="Rbf418ee255d8481c" /><Relationship Type="http://schemas.openxmlformats.org/officeDocument/2006/relationships/slide" Target="/ppt/slides/slide6.xml" Id="Rcdb87818fb244862" /><Relationship Type="http://schemas.openxmlformats.org/officeDocument/2006/relationships/slide" Target="/ppt/slides/slide7.xml" Id="R359655f64821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db895f54a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f4141ecd4dd8" /><Relationship Type="http://schemas.openxmlformats.org/officeDocument/2006/relationships/theme" Target="/ppt/slideMasters/theme/theme1.xml" Id="Rd10ad2ae5e9347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cdf4141ecd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e8fa953f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2cf72723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df8b49eb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96572dfc49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7ff12793c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3abfd42240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facc42b3f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