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3d336e018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83a55e23643c5"/>
  </p:sldMasterIdLst>
  <p:sldIdLst>
    <p:sldId xmlns:r="http://schemas.openxmlformats.org/officeDocument/2006/relationships" id="256" r:id="Rf79a195188d04f81"/>
    <p:sldId xmlns:r="http://schemas.openxmlformats.org/officeDocument/2006/relationships" id="257" r:id="R7a5f24d499d4484e"/>
    <p:sldId xmlns:r="http://schemas.openxmlformats.org/officeDocument/2006/relationships" id="258" r:id="Rc4309830a4774d85"/>
    <p:sldId xmlns:r="http://schemas.openxmlformats.org/officeDocument/2006/relationships" id="259" r:id="Rba2e487d6d544343"/>
    <p:sldId xmlns:r="http://schemas.openxmlformats.org/officeDocument/2006/relationships" id="260" r:id="R670767142ffe4e0e"/>
    <p:sldId xmlns:r="http://schemas.openxmlformats.org/officeDocument/2006/relationships" id="261" r:id="R50fa5fe41299487d"/>
    <p:sldId xmlns:r="http://schemas.openxmlformats.org/officeDocument/2006/relationships" id="262" r:id="Rf9cc72c5f400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83a55e23643c5" /><Relationship Type="http://schemas.openxmlformats.org/officeDocument/2006/relationships/slide" Target="/ppt/slides/slide1.xml" Id="Rf79a195188d04f81" /><Relationship Type="http://schemas.openxmlformats.org/officeDocument/2006/relationships/slide" Target="/ppt/slides/slide2.xml" Id="R7a5f24d499d4484e" /><Relationship Type="http://schemas.openxmlformats.org/officeDocument/2006/relationships/slide" Target="/ppt/slides/slide3.xml" Id="Rc4309830a4774d85" /><Relationship Type="http://schemas.openxmlformats.org/officeDocument/2006/relationships/slide" Target="/ppt/slides/slide4.xml" Id="Rba2e487d6d544343" /><Relationship Type="http://schemas.openxmlformats.org/officeDocument/2006/relationships/slide" Target="/ppt/slides/slide5.xml" Id="R670767142ffe4e0e" /><Relationship Type="http://schemas.openxmlformats.org/officeDocument/2006/relationships/slide" Target="/ppt/slides/slide6.xml" Id="R50fa5fe41299487d" /><Relationship Type="http://schemas.openxmlformats.org/officeDocument/2006/relationships/slide" Target="/ppt/slides/slide7.xml" Id="Rf9cc72c5f400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f52a129a6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dcf728800412c" /><Relationship Type="http://schemas.openxmlformats.org/officeDocument/2006/relationships/theme" Target="/ppt/slideMasters/theme/theme1.xml" Id="R2465e3357abe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dcf728800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99c5da22f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97bd769442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983eabd24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0e1701812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d20bc212d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de3a7007548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d5eb064e6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848 132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Økonomene AS, 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