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20a5f674f45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7067533804ea8"/>
  </p:sldMasterIdLst>
  <p:sldIdLst>
    <p:sldId xmlns:r="http://schemas.openxmlformats.org/officeDocument/2006/relationships" id="256" r:id="Rddb4322d2d434776"/>
    <p:sldId xmlns:r="http://schemas.openxmlformats.org/officeDocument/2006/relationships" id="257" r:id="R6f3f7390b28649c8"/>
    <p:sldId xmlns:r="http://schemas.openxmlformats.org/officeDocument/2006/relationships" id="258" r:id="R5d1161bab6864ad9"/>
    <p:sldId xmlns:r="http://schemas.openxmlformats.org/officeDocument/2006/relationships" id="259" r:id="R8133affd94514b74"/>
    <p:sldId xmlns:r="http://schemas.openxmlformats.org/officeDocument/2006/relationships" id="260" r:id="Rdc5113439180487d"/>
    <p:sldId xmlns:r="http://schemas.openxmlformats.org/officeDocument/2006/relationships" id="261" r:id="Rad247f11b4574659"/>
    <p:sldId xmlns:r="http://schemas.openxmlformats.org/officeDocument/2006/relationships" id="262" r:id="R352e0891e69f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7067533804ea8" /><Relationship Type="http://schemas.openxmlformats.org/officeDocument/2006/relationships/slide" Target="/ppt/slides/slide1.xml" Id="Rddb4322d2d434776" /><Relationship Type="http://schemas.openxmlformats.org/officeDocument/2006/relationships/slide" Target="/ppt/slides/slide2.xml" Id="R6f3f7390b28649c8" /><Relationship Type="http://schemas.openxmlformats.org/officeDocument/2006/relationships/slide" Target="/ppt/slides/slide3.xml" Id="R5d1161bab6864ad9" /><Relationship Type="http://schemas.openxmlformats.org/officeDocument/2006/relationships/slide" Target="/ppt/slides/slide4.xml" Id="R8133affd94514b74" /><Relationship Type="http://schemas.openxmlformats.org/officeDocument/2006/relationships/slide" Target="/ppt/slides/slide5.xml" Id="Rdc5113439180487d" /><Relationship Type="http://schemas.openxmlformats.org/officeDocument/2006/relationships/slide" Target="/ppt/slides/slide6.xml" Id="Rad247f11b4574659" /><Relationship Type="http://schemas.openxmlformats.org/officeDocument/2006/relationships/slide" Target="/ppt/slides/slide7.xml" Id="R352e0891e69f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632bada824c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930789c364614" /><Relationship Type="http://schemas.openxmlformats.org/officeDocument/2006/relationships/theme" Target="/ppt/slideMasters/theme/theme1.xml" Id="R74e22edee88b4a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930789c36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8c8f9daf543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04b4562ff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3406f0a69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fce5a8f78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bdb6b8d95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15bf93def48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9e8b4b047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SOLUTION &amp;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SOLUTION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SOLUTION &amp; SERVICE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SOLUTION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SOLUTION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SOLUTION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19 744 686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358 613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6 259 071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SOLUTION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SKARBALIUS LAIMONAS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SOLUTION &amp;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Åstas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laimonas.skarbalius@gmail.com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915 991 343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SOLUTION &amp; SERVICE AS</a:t>
            </a:r>
          </a:p>
        </p:txBody>
      </p:sp>
    </p:spTree>
  </p:cSld>
  <p:clrMapOvr>
    <a:masterClrMapping xmlns:a="http://schemas.openxmlformats.org/drawingml/2006/main"/>
  </p:clrMapOvr>
</p:sld>
</file>