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9e8cd06547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3fb583d9e4fa8"/>
  </p:sldMasterIdLst>
  <p:sldIdLst>
    <p:sldId xmlns:r="http://schemas.openxmlformats.org/officeDocument/2006/relationships" id="256" r:id="R03c3bc8919d54910"/>
    <p:sldId xmlns:r="http://schemas.openxmlformats.org/officeDocument/2006/relationships" id="257" r:id="R33c422406325422e"/>
    <p:sldId xmlns:r="http://schemas.openxmlformats.org/officeDocument/2006/relationships" id="258" r:id="R7b75500a906f44b1"/>
    <p:sldId xmlns:r="http://schemas.openxmlformats.org/officeDocument/2006/relationships" id="259" r:id="Rfc14a68b2e5f42e2"/>
    <p:sldId xmlns:r="http://schemas.openxmlformats.org/officeDocument/2006/relationships" id="260" r:id="Red90790bde5f4909"/>
    <p:sldId xmlns:r="http://schemas.openxmlformats.org/officeDocument/2006/relationships" id="261" r:id="Re6834005e86b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3fb583d9e4fa8" /><Relationship Type="http://schemas.openxmlformats.org/officeDocument/2006/relationships/slide" Target="/ppt/slides/slide1.xml" Id="R03c3bc8919d54910" /><Relationship Type="http://schemas.openxmlformats.org/officeDocument/2006/relationships/slide" Target="/ppt/slides/slide2.xml" Id="R33c422406325422e" /><Relationship Type="http://schemas.openxmlformats.org/officeDocument/2006/relationships/slide" Target="/ppt/slides/slide3.xml" Id="R7b75500a906f44b1" /><Relationship Type="http://schemas.openxmlformats.org/officeDocument/2006/relationships/slide" Target="/ppt/slides/slide4.xml" Id="Rfc14a68b2e5f42e2" /><Relationship Type="http://schemas.openxmlformats.org/officeDocument/2006/relationships/slide" Target="/ppt/slides/slide5.xml" Id="Red90790bde5f4909" /><Relationship Type="http://schemas.openxmlformats.org/officeDocument/2006/relationships/slide" Target="/ppt/slides/slide6.xml" Id="Re6834005e86b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8a88108ec4c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558601a8241d2" /><Relationship Type="http://schemas.openxmlformats.org/officeDocument/2006/relationships/theme" Target="/ppt/slideMasters/theme/theme1.xml" Id="Rb8ae1f9e5bad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0558601a82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5387d85ba4e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8d39d3a16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23bd84aa4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638c2dc4e48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6aa7fc92343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8504f7a84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FACIT CONSULT ELISABETH OLSEN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FACIT CONSULT ELISABETH OLSEN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FACIT CONSULT ELISABETH OLSEN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FACIT CONSULT ELISABETH OLSEN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FACIT CONSULT ELISABETH OLSEN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FACIT CONSULT ELISABETH OLSEN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573 119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644 994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FACIT CONSULT ELISABETH OLSEN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Steinhammerveien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elisabeth.olsen@vikenfiber.no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915 992 633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FACIT CONSULT ELISABETH OLSEN</a:t>
            </a:r>
          </a:p>
        </p:txBody>
      </p:sp>
    </p:spTree>
  </p:cSld>
  <p:clrMapOvr>
    <a:masterClrMapping xmlns:a="http://schemas.openxmlformats.org/drawingml/2006/main"/>
  </p:clrMapOvr>
</p:sld>
</file>