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b4e3da683904b1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01de98d37b54ae7"/>
  </p:sldMasterIdLst>
  <p:sldIdLst>
    <p:sldId xmlns:r="http://schemas.openxmlformats.org/officeDocument/2006/relationships" id="256" r:id="Rc6187fdd51d64989"/>
    <p:sldId xmlns:r="http://schemas.openxmlformats.org/officeDocument/2006/relationships" id="257" r:id="R6ef2e22632e84206"/>
    <p:sldId xmlns:r="http://schemas.openxmlformats.org/officeDocument/2006/relationships" id="258" r:id="R3d34d47ccfd74a49"/>
    <p:sldId xmlns:r="http://schemas.openxmlformats.org/officeDocument/2006/relationships" id="259" r:id="R68644e95e32f402f"/>
    <p:sldId xmlns:r="http://schemas.openxmlformats.org/officeDocument/2006/relationships" id="260" r:id="R5bfc0473f6bb4d1f"/>
    <p:sldId xmlns:r="http://schemas.openxmlformats.org/officeDocument/2006/relationships" id="261" r:id="R259e9ce661ca4cb5"/>
    <p:sldId xmlns:r="http://schemas.openxmlformats.org/officeDocument/2006/relationships" id="262" r:id="R106604791a8c44f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1de98d37b54ae7" /><Relationship Type="http://schemas.openxmlformats.org/officeDocument/2006/relationships/slide" Target="/ppt/slides/slide1.xml" Id="Rc6187fdd51d64989" /><Relationship Type="http://schemas.openxmlformats.org/officeDocument/2006/relationships/slide" Target="/ppt/slides/slide2.xml" Id="R6ef2e22632e84206" /><Relationship Type="http://schemas.openxmlformats.org/officeDocument/2006/relationships/slide" Target="/ppt/slides/slide3.xml" Id="R3d34d47ccfd74a49" /><Relationship Type="http://schemas.openxmlformats.org/officeDocument/2006/relationships/slide" Target="/ppt/slides/slide4.xml" Id="R68644e95e32f402f" /><Relationship Type="http://schemas.openxmlformats.org/officeDocument/2006/relationships/slide" Target="/ppt/slides/slide5.xml" Id="R5bfc0473f6bb4d1f" /><Relationship Type="http://schemas.openxmlformats.org/officeDocument/2006/relationships/slide" Target="/ppt/slides/slide6.xml" Id="R259e9ce661ca4cb5" /><Relationship Type="http://schemas.openxmlformats.org/officeDocument/2006/relationships/slide" Target="/ppt/slides/slide7.xml" Id="R106604791a8c44f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a99706822746d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25d97cd3c44601" /><Relationship Type="http://schemas.openxmlformats.org/officeDocument/2006/relationships/theme" Target="/ppt/slideMasters/theme/theme1.xml" Id="Rf8fab11884de4be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b25d97cd3c4460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4a21c614874dc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dfd26757684df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ec76afb2284b0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56aca55921478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3ea1d6a668423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c34c196ddc410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ea534b7e294b3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REITAN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REITAN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REITAN EIENDOM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REITAN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REITAN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REITAN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24 000 000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−57 000 000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49 000 000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14 329 000 000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15 980 000 000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REITAN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REITAN AS  –  82,1 %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 REITAN PRIVATE HOLDING AS  –  17,8 %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AMALIE REITAN  –  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KRISTOFFER REITAN  –  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MARGRETHE REITAN  –  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SUNNIVA REITAN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REITAN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Lade Gaard, Lade alle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915 994 415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REITAN EIENDOM AS</a:t>
            </a:r>
          </a:p>
        </p:txBody>
      </p:sp>
    </p:spTree>
  </p:cSld>
  <p:clrMapOvr>
    <a:masterClrMapping xmlns:a="http://schemas.openxmlformats.org/drawingml/2006/main"/>
  </p:clrMapOvr>
</p:sld>
</file>