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55e0e28c6745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a8badebd347c4"/>
  </p:sldMasterIdLst>
  <p:sldIdLst>
    <p:sldId xmlns:r="http://schemas.openxmlformats.org/officeDocument/2006/relationships" id="256" r:id="R1ac6184b793346b8"/>
    <p:sldId xmlns:r="http://schemas.openxmlformats.org/officeDocument/2006/relationships" id="257" r:id="Rbe1cb04f30c04eae"/>
    <p:sldId xmlns:r="http://schemas.openxmlformats.org/officeDocument/2006/relationships" id="258" r:id="R1cf5e219db7842c5"/>
    <p:sldId xmlns:r="http://schemas.openxmlformats.org/officeDocument/2006/relationships" id="259" r:id="R6122d1589e5e48b7"/>
    <p:sldId xmlns:r="http://schemas.openxmlformats.org/officeDocument/2006/relationships" id="260" r:id="R291a772766a04172"/>
    <p:sldId xmlns:r="http://schemas.openxmlformats.org/officeDocument/2006/relationships" id="261" r:id="R98336518bf984fdb"/>
    <p:sldId xmlns:r="http://schemas.openxmlformats.org/officeDocument/2006/relationships" id="262" r:id="R6ded38079a574f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a8badebd347c4" /><Relationship Type="http://schemas.openxmlformats.org/officeDocument/2006/relationships/slide" Target="/ppt/slides/slide1.xml" Id="R1ac6184b793346b8" /><Relationship Type="http://schemas.openxmlformats.org/officeDocument/2006/relationships/slide" Target="/ppt/slides/slide2.xml" Id="Rbe1cb04f30c04eae" /><Relationship Type="http://schemas.openxmlformats.org/officeDocument/2006/relationships/slide" Target="/ppt/slides/slide3.xml" Id="R1cf5e219db7842c5" /><Relationship Type="http://schemas.openxmlformats.org/officeDocument/2006/relationships/slide" Target="/ppt/slides/slide4.xml" Id="R6122d1589e5e48b7" /><Relationship Type="http://schemas.openxmlformats.org/officeDocument/2006/relationships/slide" Target="/ppt/slides/slide5.xml" Id="R291a772766a04172" /><Relationship Type="http://schemas.openxmlformats.org/officeDocument/2006/relationships/slide" Target="/ppt/slides/slide6.xml" Id="R98336518bf984fdb" /><Relationship Type="http://schemas.openxmlformats.org/officeDocument/2006/relationships/slide" Target="/ppt/slides/slide7.xml" Id="R6ded38079a574f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5e67fe0bf40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1bf24655f41ea" /><Relationship Type="http://schemas.openxmlformats.org/officeDocument/2006/relationships/theme" Target="/ppt/slideMasters/theme/theme1.xml" Id="R818976a379f143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91bf24655f41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82aeb65cb4a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f3c08964245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7a674afce40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4d100da9e42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1867a4e5143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828b312534d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d820cb7ba44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HAGE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HAGE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866 958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Vesleengvegen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svein@ost-tek.no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915 999 670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HAGE HOLDING AS</a:t>
            </a:r>
          </a:p>
        </p:txBody>
      </p:sp>
    </p:spTree>
  </p:cSld>
  <p:clrMapOvr>
    <a:masterClrMapping xmlns:a="http://schemas.openxmlformats.org/drawingml/2006/main"/>
  </p:clrMapOvr>
</p:sld>
</file>