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115b3d3771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a62bd11cb84fbb"/>
  </p:sldMasterIdLst>
  <p:sldIdLst>
    <p:sldId xmlns:r="http://schemas.openxmlformats.org/officeDocument/2006/relationships" id="256" r:id="Rfa82faccdfda40c6"/>
    <p:sldId xmlns:r="http://schemas.openxmlformats.org/officeDocument/2006/relationships" id="257" r:id="R28b816d192124433"/>
    <p:sldId xmlns:r="http://schemas.openxmlformats.org/officeDocument/2006/relationships" id="258" r:id="R2d73afce7382494e"/>
    <p:sldId xmlns:r="http://schemas.openxmlformats.org/officeDocument/2006/relationships" id="259" r:id="Rcfc46bc962414b25"/>
    <p:sldId xmlns:r="http://schemas.openxmlformats.org/officeDocument/2006/relationships" id="260" r:id="Rd758b72305ab463c"/>
    <p:sldId xmlns:r="http://schemas.openxmlformats.org/officeDocument/2006/relationships" id="261" r:id="R3b910c73bbf442e5"/>
    <p:sldId xmlns:r="http://schemas.openxmlformats.org/officeDocument/2006/relationships" id="262" r:id="R2a4824ef106345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62bd11cb84fbb" /><Relationship Type="http://schemas.openxmlformats.org/officeDocument/2006/relationships/slide" Target="/ppt/slides/slide1.xml" Id="Rfa82faccdfda40c6" /><Relationship Type="http://schemas.openxmlformats.org/officeDocument/2006/relationships/slide" Target="/ppt/slides/slide2.xml" Id="R28b816d192124433" /><Relationship Type="http://schemas.openxmlformats.org/officeDocument/2006/relationships/slide" Target="/ppt/slides/slide3.xml" Id="R2d73afce7382494e" /><Relationship Type="http://schemas.openxmlformats.org/officeDocument/2006/relationships/slide" Target="/ppt/slides/slide4.xml" Id="Rcfc46bc962414b25" /><Relationship Type="http://schemas.openxmlformats.org/officeDocument/2006/relationships/slide" Target="/ppt/slides/slide5.xml" Id="Rd758b72305ab463c" /><Relationship Type="http://schemas.openxmlformats.org/officeDocument/2006/relationships/slide" Target="/ppt/slides/slide6.xml" Id="R3b910c73bbf442e5" /><Relationship Type="http://schemas.openxmlformats.org/officeDocument/2006/relationships/slide" Target="/ppt/slides/slide7.xml" Id="R2a4824ef106345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cd6082338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e25c415104d52" /><Relationship Type="http://schemas.openxmlformats.org/officeDocument/2006/relationships/theme" Target="/ppt/slideMasters/theme/theme1.xml" Id="Rdda8ed1596e945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0e25c41510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565b6e5cc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7dbaa492245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68b4fb3db4d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f5753517a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6536649c74e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930beb92d4f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1eb7b361d4f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SEGGEN ENTERPRISES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SEGGEN ENTERPRISES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721 493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40 116 491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58 605 578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EGGEN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Sørskagvegen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sveineggen@gmail.com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916 003 846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