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4ac79217b74a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1cf85ee20c47b5"/>
  </p:sldMasterIdLst>
  <p:sldIdLst>
    <p:sldId xmlns:r="http://schemas.openxmlformats.org/officeDocument/2006/relationships" id="256" r:id="R8555478c1ab14e75"/>
    <p:sldId xmlns:r="http://schemas.openxmlformats.org/officeDocument/2006/relationships" id="257" r:id="R07f1c4e287014ad2"/>
    <p:sldId xmlns:r="http://schemas.openxmlformats.org/officeDocument/2006/relationships" id="258" r:id="R11edd9f86d1146b7"/>
    <p:sldId xmlns:r="http://schemas.openxmlformats.org/officeDocument/2006/relationships" id="259" r:id="R21991cc914094ede"/>
    <p:sldId xmlns:r="http://schemas.openxmlformats.org/officeDocument/2006/relationships" id="260" r:id="Rd4fa0cf790ce40f0"/>
    <p:sldId xmlns:r="http://schemas.openxmlformats.org/officeDocument/2006/relationships" id="261" r:id="R40be28fae0ad4b37"/>
    <p:sldId xmlns:r="http://schemas.openxmlformats.org/officeDocument/2006/relationships" id="262" r:id="Rc5208924a1ec4b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cf85ee20c47b5" /><Relationship Type="http://schemas.openxmlformats.org/officeDocument/2006/relationships/slide" Target="/ppt/slides/slide1.xml" Id="R8555478c1ab14e75" /><Relationship Type="http://schemas.openxmlformats.org/officeDocument/2006/relationships/slide" Target="/ppt/slides/slide2.xml" Id="R07f1c4e287014ad2" /><Relationship Type="http://schemas.openxmlformats.org/officeDocument/2006/relationships/slide" Target="/ppt/slides/slide3.xml" Id="R11edd9f86d1146b7" /><Relationship Type="http://schemas.openxmlformats.org/officeDocument/2006/relationships/slide" Target="/ppt/slides/slide4.xml" Id="R21991cc914094ede" /><Relationship Type="http://schemas.openxmlformats.org/officeDocument/2006/relationships/slide" Target="/ppt/slides/slide5.xml" Id="Rd4fa0cf790ce40f0" /><Relationship Type="http://schemas.openxmlformats.org/officeDocument/2006/relationships/slide" Target="/ppt/slides/slide6.xml" Id="R40be28fae0ad4b37" /><Relationship Type="http://schemas.openxmlformats.org/officeDocument/2006/relationships/slide" Target="/ppt/slides/slide7.xml" Id="Rc5208924a1ec4b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1d87617a8a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a0a3095fd4295" /><Relationship Type="http://schemas.openxmlformats.org/officeDocument/2006/relationships/theme" Target="/ppt/slideMasters/theme/theme1.xml" Id="R40ee4bb928dc4f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a0a3095fd42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81a607cf943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0cc74594c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ba26ef0384e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19c867dff45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51f5bd41a49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921973da448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6c377942146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MANEO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MANEO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5 091 009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85 483 644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93 438 652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HAFELD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Grieg Kapital AS, 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