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bbe5e55ed744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edfb5e425d43f9"/>
  </p:sldMasterIdLst>
  <p:sldIdLst>
    <p:sldId xmlns:r="http://schemas.openxmlformats.org/officeDocument/2006/relationships" id="256" r:id="R3cd537c753704172"/>
    <p:sldId xmlns:r="http://schemas.openxmlformats.org/officeDocument/2006/relationships" id="257" r:id="R6eff4404fd8d4478"/>
    <p:sldId xmlns:r="http://schemas.openxmlformats.org/officeDocument/2006/relationships" id="258" r:id="Rd434f309dfc34ac7"/>
    <p:sldId xmlns:r="http://schemas.openxmlformats.org/officeDocument/2006/relationships" id="259" r:id="Rb2f7fc06af834cff"/>
    <p:sldId xmlns:r="http://schemas.openxmlformats.org/officeDocument/2006/relationships" id="260" r:id="R873fa4d2497b49c7"/>
    <p:sldId xmlns:r="http://schemas.openxmlformats.org/officeDocument/2006/relationships" id="261" r:id="R66454d14f7f64f3a"/>
    <p:sldId xmlns:r="http://schemas.openxmlformats.org/officeDocument/2006/relationships" id="262" r:id="Rced856fec20f43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dfb5e425d43f9" /><Relationship Type="http://schemas.openxmlformats.org/officeDocument/2006/relationships/slide" Target="/ppt/slides/slide1.xml" Id="R3cd537c753704172" /><Relationship Type="http://schemas.openxmlformats.org/officeDocument/2006/relationships/slide" Target="/ppt/slides/slide2.xml" Id="R6eff4404fd8d4478" /><Relationship Type="http://schemas.openxmlformats.org/officeDocument/2006/relationships/slide" Target="/ppt/slides/slide3.xml" Id="Rd434f309dfc34ac7" /><Relationship Type="http://schemas.openxmlformats.org/officeDocument/2006/relationships/slide" Target="/ppt/slides/slide4.xml" Id="Rb2f7fc06af834cff" /><Relationship Type="http://schemas.openxmlformats.org/officeDocument/2006/relationships/slide" Target="/ppt/slides/slide5.xml" Id="R873fa4d2497b49c7" /><Relationship Type="http://schemas.openxmlformats.org/officeDocument/2006/relationships/slide" Target="/ppt/slides/slide6.xml" Id="R66454d14f7f64f3a" /><Relationship Type="http://schemas.openxmlformats.org/officeDocument/2006/relationships/slide" Target="/ppt/slides/slide7.xml" Id="Rced856fec20f43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dc70ed84647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3d095ecee4ddd" /><Relationship Type="http://schemas.openxmlformats.org/officeDocument/2006/relationships/theme" Target="/ppt/slideMasters/theme/theme1.xml" Id="Rd03ef9272d694e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3d095ecee4d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48ae56c90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fec1e19fa48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3692652c14a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bea4d18b0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0e59de84c42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6ac697fde44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07d3bb2ed40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INVESTMENT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10 745 096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144 170 566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153 684 654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ELISABETH GRIEG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Grieg Kapital AS, Bryggegata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916 005 598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INVESTMENT AS</a:t>
            </a:r>
          </a:p>
        </p:txBody>
      </p:sp>
    </p:spTree>
  </p:cSld>
  <p:clrMapOvr>
    <a:masterClrMapping xmlns:a="http://schemas.openxmlformats.org/drawingml/2006/main"/>
  </p:clrMapOvr>
</p:sld>
</file>