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8b510fa58442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a0e53cb97a48d4"/>
  </p:sldMasterIdLst>
  <p:sldIdLst>
    <p:sldId xmlns:r="http://schemas.openxmlformats.org/officeDocument/2006/relationships" id="256" r:id="R3c610ab5c7594124"/>
    <p:sldId xmlns:r="http://schemas.openxmlformats.org/officeDocument/2006/relationships" id="257" r:id="R932810de1d1043f6"/>
    <p:sldId xmlns:r="http://schemas.openxmlformats.org/officeDocument/2006/relationships" id="258" r:id="R7d507034334e4113"/>
    <p:sldId xmlns:r="http://schemas.openxmlformats.org/officeDocument/2006/relationships" id="259" r:id="R578be2ecc7e341ed"/>
    <p:sldId xmlns:r="http://schemas.openxmlformats.org/officeDocument/2006/relationships" id="260" r:id="R70f063edd2a04e95"/>
    <p:sldId xmlns:r="http://schemas.openxmlformats.org/officeDocument/2006/relationships" id="261" r:id="R032c17d0adc540a5"/>
    <p:sldId xmlns:r="http://schemas.openxmlformats.org/officeDocument/2006/relationships" id="262" r:id="R6b8cd77373624c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a0e53cb97a48d4" /><Relationship Type="http://schemas.openxmlformats.org/officeDocument/2006/relationships/slide" Target="/ppt/slides/slide1.xml" Id="R3c610ab5c7594124" /><Relationship Type="http://schemas.openxmlformats.org/officeDocument/2006/relationships/slide" Target="/ppt/slides/slide2.xml" Id="R932810de1d1043f6" /><Relationship Type="http://schemas.openxmlformats.org/officeDocument/2006/relationships/slide" Target="/ppt/slides/slide3.xml" Id="R7d507034334e4113" /><Relationship Type="http://schemas.openxmlformats.org/officeDocument/2006/relationships/slide" Target="/ppt/slides/slide4.xml" Id="R578be2ecc7e341ed" /><Relationship Type="http://schemas.openxmlformats.org/officeDocument/2006/relationships/slide" Target="/ppt/slides/slide5.xml" Id="R70f063edd2a04e95" /><Relationship Type="http://schemas.openxmlformats.org/officeDocument/2006/relationships/slide" Target="/ppt/slides/slide6.xml" Id="R032c17d0adc540a5" /><Relationship Type="http://schemas.openxmlformats.org/officeDocument/2006/relationships/slide" Target="/ppt/slides/slide7.xml" Id="R6b8cd77373624c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599d8eaa9c4b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d28b76c08e4fec" /><Relationship Type="http://schemas.openxmlformats.org/officeDocument/2006/relationships/theme" Target="/ppt/slideMasters/theme/theme1.xml" Id="Rf90c50a0d7c94b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d28b76c08e4f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f53c63b15a41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99bcd808154e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a930dd2984f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89cfd8e22246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3db5d4a784b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9ee11d7314e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d1d6bfa4c4e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BRUUN HOLDING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BRUUN HOLDING 1 AS ble etablert [år] og holder til i 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468 763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468 763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EKEBERG BRUUN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Paimioveien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1435 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916 006 837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BRUUN HOLDING 1 AS</a:t>
            </a:r>
          </a:p>
        </p:txBody>
      </p:sp>
    </p:spTree>
  </p:cSld>
  <p:clrMapOvr>
    <a:masterClrMapping xmlns:a="http://schemas.openxmlformats.org/drawingml/2006/main"/>
  </p:clrMapOvr>
</p:sld>
</file>