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115f79a32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a7e1189474852"/>
  </p:sldMasterIdLst>
  <p:sldIdLst>
    <p:sldId xmlns:r="http://schemas.openxmlformats.org/officeDocument/2006/relationships" id="256" r:id="R718f15681d314781"/>
    <p:sldId xmlns:r="http://schemas.openxmlformats.org/officeDocument/2006/relationships" id="257" r:id="Rc9c2e71e81164369"/>
    <p:sldId xmlns:r="http://schemas.openxmlformats.org/officeDocument/2006/relationships" id="258" r:id="R7513e4b7019c4fcd"/>
    <p:sldId xmlns:r="http://schemas.openxmlformats.org/officeDocument/2006/relationships" id="259" r:id="Rfd9d2e2bc83d4836"/>
    <p:sldId xmlns:r="http://schemas.openxmlformats.org/officeDocument/2006/relationships" id="260" r:id="R9b130f069f6145cc"/>
    <p:sldId xmlns:r="http://schemas.openxmlformats.org/officeDocument/2006/relationships" id="261" r:id="R41e64cbaf3c64a44"/>
    <p:sldId xmlns:r="http://schemas.openxmlformats.org/officeDocument/2006/relationships" id="262" r:id="Raa53f8b6ce7b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a7e1189474852" /><Relationship Type="http://schemas.openxmlformats.org/officeDocument/2006/relationships/slide" Target="/ppt/slides/slide1.xml" Id="R718f15681d314781" /><Relationship Type="http://schemas.openxmlformats.org/officeDocument/2006/relationships/slide" Target="/ppt/slides/slide2.xml" Id="Rc9c2e71e81164369" /><Relationship Type="http://schemas.openxmlformats.org/officeDocument/2006/relationships/slide" Target="/ppt/slides/slide3.xml" Id="R7513e4b7019c4fcd" /><Relationship Type="http://schemas.openxmlformats.org/officeDocument/2006/relationships/slide" Target="/ppt/slides/slide4.xml" Id="Rfd9d2e2bc83d4836" /><Relationship Type="http://schemas.openxmlformats.org/officeDocument/2006/relationships/slide" Target="/ppt/slides/slide5.xml" Id="R9b130f069f6145cc" /><Relationship Type="http://schemas.openxmlformats.org/officeDocument/2006/relationships/slide" Target="/ppt/slides/slide6.xml" Id="R41e64cbaf3c64a44" /><Relationship Type="http://schemas.openxmlformats.org/officeDocument/2006/relationships/slide" Target="/ppt/slides/slide7.xml" Id="Raa53f8b6ce7b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969f2d3e7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56990ee64036" /><Relationship Type="http://schemas.openxmlformats.org/officeDocument/2006/relationships/theme" Target="/ppt/slideMasters/theme/theme1.xml" Id="Re435efaf4dee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756990ee6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f4cbce340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685fadc2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4c4f01fd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55c051c46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f2a5fcbf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bd34f069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a084a57d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TRJ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24 460 919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43 749 158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HOLDING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TOPPE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ARVID TOPPE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ARVID SJUR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916 007 604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TRJ HOLDING AS</a:t>
            </a:r>
          </a:p>
        </p:txBody>
      </p:sp>
    </p:spTree>
  </p:cSld>
  <p:clrMapOvr>
    <a:masterClrMapping xmlns:a="http://schemas.openxmlformats.org/drawingml/2006/main"/>
  </p:clrMapOvr>
</p:sld>
</file>