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627ae839cd4b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271177682f4d1d"/>
  </p:sldMasterIdLst>
  <p:sldIdLst>
    <p:sldId xmlns:r="http://schemas.openxmlformats.org/officeDocument/2006/relationships" id="256" r:id="R88143cf433984061"/>
    <p:sldId xmlns:r="http://schemas.openxmlformats.org/officeDocument/2006/relationships" id="257" r:id="R5da3046d4361404b"/>
    <p:sldId xmlns:r="http://schemas.openxmlformats.org/officeDocument/2006/relationships" id="258" r:id="Rfe4b033739384331"/>
    <p:sldId xmlns:r="http://schemas.openxmlformats.org/officeDocument/2006/relationships" id="259" r:id="R257b9f08729746f7"/>
    <p:sldId xmlns:r="http://schemas.openxmlformats.org/officeDocument/2006/relationships" id="260" r:id="R4e26a4f20d1c47e1"/>
    <p:sldId xmlns:r="http://schemas.openxmlformats.org/officeDocument/2006/relationships" id="261" r:id="R6b3e4112b9eb478a"/>
    <p:sldId xmlns:r="http://schemas.openxmlformats.org/officeDocument/2006/relationships" id="262" r:id="Ra003165f94b74e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71177682f4d1d" /><Relationship Type="http://schemas.openxmlformats.org/officeDocument/2006/relationships/slide" Target="/ppt/slides/slide1.xml" Id="R88143cf433984061" /><Relationship Type="http://schemas.openxmlformats.org/officeDocument/2006/relationships/slide" Target="/ppt/slides/slide2.xml" Id="R5da3046d4361404b" /><Relationship Type="http://schemas.openxmlformats.org/officeDocument/2006/relationships/slide" Target="/ppt/slides/slide3.xml" Id="Rfe4b033739384331" /><Relationship Type="http://schemas.openxmlformats.org/officeDocument/2006/relationships/slide" Target="/ppt/slides/slide4.xml" Id="R257b9f08729746f7" /><Relationship Type="http://schemas.openxmlformats.org/officeDocument/2006/relationships/slide" Target="/ppt/slides/slide5.xml" Id="R4e26a4f20d1c47e1" /><Relationship Type="http://schemas.openxmlformats.org/officeDocument/2006/relationships/slide" Target="/ppt/slides/slide6.xml" Id="R6b3e4112b9eb478a" /><Relationship Type="http://schemas.openxmlformats.org/officeDocument/2006/relationships/slide" Target="/ppt/slides/slide7.xml" Id="Ra003165f94b74e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a7e05a4bac43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2d7683a7a47da" /><Relationship Type="http://schemas.openxmlformats.org/officeDocument/2006/relationships/theme" Target="/ppt/slideMasters/theme/theme1.xml" Id="Rdb470e3813c2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c2d7683a7a47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d242120a646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f9720424e43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92794a5864b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ef9a233424e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1c0278ce649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d9de2760546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eb779d97340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BLÅVEISEN BLOMSTER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BLÅVEISEN BLOMSTER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4 125 952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−56 972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−78 790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−890 559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711 315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CAMILLA PERSON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916 029 802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BLÅVEISEN BLOMSTER AS</a:t>
            </a:r>
          </a:p>
        </p:txBody>
      </p:sp>
    </p:spTree>
  </p:cSld>
  <p:clrMapOvr>
    <a:masterClrMapping xmlns:a="http://schemas.openxmlformats.org/drawingml/2006/main"/>
  </p:clrMapOvr>
</p:sld>
</file>