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5b9fe19e1b47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f1b49383314ff5"/>
  </p:sldMasterIdLst>
  <p:sldIdLst>
    <p:sldId xmlns:r="http://schemas.openxmlformats.org/officeDocument/2006/relationships" id="256" r:id="R7457796e59c743a5"/>
    <p:sldId xmlns:r="http://schemas.openxmlformats.org/officeDocument/2006/relationships" id="257" r:id="R21e5ca0d776e408f"/>
    <p:sldId xmlns:r="http://schemas.openxmlformats.org/officeDocument/2006/relationships" id="258" r:id="Rc4914232540f4600"/>
    <p:sldId xmlns:r="http://schemas.openxmlformats.org/officeDocument/2006/relationships" id="259" r:id="Ra415ec9de80b489c"/>
    <p:sldId xmlns:r="http://schemas.openxmlformats.org/officeDocument/2006/relationships" id="260" r:id="R0155a5b53a6344c4"/>
    <p:sldId xmlns:r="http://schemas.openxmlformats.org/officeDocument/2006/relationships" id="261" r:id="R21c304c73c1248f3"/>
    <p:sldId xmlns:r="http://schemas.openxmlformats.org/officeDocument/2006/relationships" id="262" r:id="R4cf916d3a30b47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f1b49383314ff5" /><Relationship Type="http://schemas.openxmlformats.org/officeDocument/2006/relationships/slide" Target="/ppt/slides/slide1.xml" Id="R7457796e59c743a5" /><Relationship Type="http://schemas.openxmlformats.org/officeDocument/2006/relationships/slide" Target="/ppt/slides/slide2.xml" Id="R21e5ca0d776e408f" /><Relationship Type="http://schemas.openxmlformats.org/officeDocument/2006/relationships/slide" Target="/ppt/slides/slide3.xml" Id="Rc4914232540f4600" /><Relationship Type="http://schemas.openxmlformats.org/officeDocument/2006/relationships/slide" Target="/ppt/slides/slide4.xml" Id="Ra415ec9de80b489c" /><Relationship Type="http://schemas.openxmlformats.org/officeDocument/2006/relationships/slide" Target="/ppt/slides/slide5.xml" Id="R0155a5b53a6344c4" /><Relationship Type="http://schemas.openxmlformats.org/officeDocument/2006/relationships/slide" Target="/ppt/slides/slide6.xml" Id="R21c304c73c1248f3" /><Relationship Type="http://schemas.openxmlformats.org/officeDocument/2006/relationships/slide" Target="/ppt/slides/slide7.xml" Id="R4cf916d3a30b47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bf5d4338cc4f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c5acfdc644740" /><Relationship Type="http://schemas.openxmlformats.org/officeDocument/2006/relationships/theme" Target="/ppt/slideMasters/theme/theme1.xml" Id="R9bd6609d7aff46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8c5acfdc6447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477d8e0e649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40665ad0e4a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0b368514542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c6b4a6d314d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65eb74a3b40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db4ac3ed647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989274bf541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 KONSULT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 KONSULT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252 625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233 084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196 491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268 902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389 461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LEREIM SIMEN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 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Morellveien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1387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916 030 940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 KONSULT AS</a:t>
            </a:r>
          </a:p>
        </p:txBody>
      </p:sp>
    </p:spTree>
  </p:cSld>
  <p:clrMapOvr>
    <a:masterClrMapping xmlns:a="http://schemas.openxmlformats.org/drawingml/2006/main"/>
  </p:clrMapOvr>
</p:sld>
</file>