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b9733209040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66abfa95a4364"/>
  </p:sldMasterIdLst>
  <p:sldIdLst>
    <p:sldId xmlns:r="http://schemas.openxmlformats.org/officeDocument/2006/relationships" id="256" r:id="R894fc17a464f4cfd"/>
    <p:sldId xmlns:r="http://schemas.openxmlformats.org/officeDocument/2006/relationships" id="257" r:id="R8eeb875372794eef"/>
    <p:sldId xmlns:r="http://schemas.openxmlformats.org/officeDocument/2006/relationships" id="258" r:id="Rb386c5201c7c49e3"/>
    <p:sldId xmlns:r="http://schemas.openxmlformats.org/officeDocument/2006/relationships" id="259" r:id="Rcf305d0c171d4766"/>
    <p:sldId xmlns:r="http://schemas.openxmlformats.org/officeDocument/2006/relationships" id="260" r:id="R7a33f0ca181c4524"/>
    <p:sldId xmlns:r="http://schemas.openxmlformats.org/officeDocument/2006/relationships" id="261" r:id="R722bfbc52444431a"/>
    <p:sldId xmlns:r="http://schemas.openxmlformats.org/officeDocument/2006/relationships" id="262" r:id="R28bc256f338a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66abfa95a4364" /><Relationship Type="http://schemas.openxmlformats.org/officeDocument/2006/relationships/slide" Target="/ppt/slides/slide1.xml" Id="R894fc17a464f4cfd" /><Relationship Type="http://schemas.openxmlformats.org/officeDocument/2006/relationships/slide" Target="/ppt/slides/slide2.xml" Id="R8eeb875372794eef" /><Relationship Type="http://schemas.openxmlformats.org/officeDocument/2006/relationships/slide" Target="/ppt/slides/slide3.xml" Id="Rb386c5201c7c49e3" /><Relationship Type="http://schemas.openxmlformats.org/officeDocument/2006/relationships/slide" Target="/ppt/slides/slide4.xml" Id="Rcf305d0c171d4766" /><Relationship Type="http://schemas.openxmlformats.org/officeDocument/2006/relationships/slide" Target="/ppt/slides/slide5.xml" Id="R7a33f0ca181c4524" /><Relationship Type="http://schemas.openxmlformats.org/officeDocument/2006/relationships/slide" Target="/ppt/slides/slide6.xml" Id="R722bfbc52444431a" /><Relationship Type="http://schemas.openxmlformats.org/officeDocument/2006/relationships/slide" Target="/ppt/slides/slide7.xml" Id="R28bc256f338a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ffd6f4dae45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14edbdb4a42b0" /><Relationship Type="http://schemas.openxmlformats.org/officeDocument/2006/relationships/theme" Target="/ppt/slideMasters/theme/theme1.xml" Id="R25723115b27541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14edbdb4a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a60feaee744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20c1ae44d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3d2258ade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a8302b0c2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7fe38f9f346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264c82f1d42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a8007acb2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STØDIG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STØDIG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839 173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870 668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BJØRCK THERESE EBBESVIK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Måkekollen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1679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916 051 379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