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10974fb59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aec9245e44cbf"/>
  </p:sldMasterIdLst>
  <p:sldIdLst>
    <p:sldId xmlns:r="http://schemas.openxmlformats.org/officeDocument/2006/relationships" id="256" r:id="Re304d86f9c59458c"/>
    <p:sldId xmlns:r="http://schemas.openxmlformats.org/officeDocument/2006/relationships" id="257" r:id="R1fc790fb47e546e9"/>
    <p:sldId xmlns:r="http://schemas.openxmlformats.org/officeDocument/2006/relationships" id="258" r:id="R6bd143101f2a4afa"/>
    <p:sldId xmlns:r="http://schemas.openxmlformats.org/officeDocument/2006/relationships" id="259" r:id="R40a7ae6573bb4bfb"/>
    <p:sldId xmlns:r="http://schemas.openxmlformats.org/officeDocument/2006/relationships" id="260" r:id="R238d2922c25541ed"/>
    <p:sldId xmlns:r="http://schemas.openxmlformats.org/officeDocument/2006/relationships" id="261" r:id="R6e046c9d8e684d2d"/>
    <p:sldId xmlns:r="http://schemas.openxmlformats.org/officeDocument/2006/relationships" id="262" r:id="R99f6d6a0f2de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aec9245e44cbf" /><Relationship Type="http://schemas.openxmlformats.org/officeDocument/2006/relationships/slide" Target="/ppt/slides/slide1.xml" Id="Re304d86f9c59458c" /><Relationship Type="http://schemas.openxmlformats.org/officeDocument/2006/relationships/slide" Target="/ppt/slides/slide2.xml" Id="R1fc790fb47e546e9" /><Relationship Type="http://schemas.openxmlformats.org/officeDocument/2006/relationships/slide" Target="/ppt/slides/slide3.xml" Id="R6bd143101f2a4afa" /><Relationship Type="http://schemas.openxmlformats.org/officeDocument/2006/relationships/slide" Target="/ppt/slides/slide4.xml" Id="R40a7ae6573bb4bfb" /><Relationship Type="http://schemas.openxmlformats.org/officeDocument/2006/relationships/slide" Target="/ppt/slides/slide5.xml" Id="R238d2922c25541ed" /><Relationship Type="http://schemas.openxmlformats.org/officeDocument/2006/relationships/slide" Target="/ppt/slides/slide6.xml" Id="R6e046c9d8e684d2d" /><Relationship Type="http://schemas.openxmlformats.org/officeDocument/2006/relationships/slide" Target="/ppt/slides/slide7.xml" Id="R99f6d6a0f2de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f798e4df6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46077207c45e6" /><Relationship Type="http://schemas.openxmlformats.org/officeDocument/2006/relationships/theme" Target="/ppt/slideMasters/theme/theme1.xml" Id="R917495233878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46077207c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cd813be87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af816db5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780de2ead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28c67d796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999f59c57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e40a5af45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8a645c79d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URSUS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URSUS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−13 947 508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−17 587 675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173 856 325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576 778 133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916 054 653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