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aac474c70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6ed3e42574410"/>
  </p:sldMasterIdLst>
  <p:sldIdLst>
    <p:sldId xmlns:r="http://schemas.openxmlformats.org/officeDocument/2006/relationships" id="256" r:id="Ra135ebf1dfdd4222"/>
    <p:sldId xmlns:r="http://schemas.openxmlformats.org/officeDocument/2006/relationships" id="257" r:id="R2bf14d0702a44c9e"/>
    <p:sldId xmlns:r="http://schemas.openxmlformats.org/officeDocument/2006/relationships" id="258" r:id="Rddba8adde515431f"/>
    <p:sldId xmlns:r="http://schemas.openxmlformats.org/officeDocument/2006/relationships" id="259" r:id="R59812d253f694d54"/>
    <p:sldId xmlns:r="http://schemas.openxmlformats.org/officeDocument/2006/relationships" id="260" r:id="R09cce01eb32d41f8"/>
    <p:sldId xmlns:r="http://schemas.openxmlformats.org/officeDocument/2006/relationships" id="261" r:id="R054d124bbc9649ca"/>
    <p:sldId xmlns:r="http://schemas.openxmlformats.org/officeDocument/2006/relationships" id="262" r:id="R92f7346e0224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6ed3e42574410" /><Relationship Type="http://schemas.openxmlformats.org/officeDocument/2006/relationships/slide" Target="/ppt/slides/slide1.xml" Id="Ra135ebf1dfdd4222" /><Relationship Type="http://schemas.openxmlformats.org/officeDocument/2006/relationships/slide" Target="/ppt/slides/slide2.xml" Id="R2bf14d0702a44c9e" /><Relationship Type="http://schemas.openxmlformats.org/officeDocument/2006/relationships/slide" Target="/ppt/slides/slide3.xml" Id="Rddba8adde515431f" /><Relationship Type="http://schemas.openxmlformats.org/officeDocument/2006/relationships/slide" Target="/ppt/slides/slide4.xml" Id="R59812d253f694d54" /><Relationship Type="http://schemas.openxmlformats.org/officeDocument/2006/relationships/slide" Target="/ppt/slides/slide5.xml" Id="R09cce01eb32d41f8" /><Relationship Type="http://schemas.openxmlformats.org/officeDocument/2006/relationships/slide" Target="/ppt/slides/slide6.xml" Id="R054d124bbc9649ca" /><Relationship Type="http://schemas.openxmlformats.org/officeDocument/2006/relationships/slide" Target="/ppt/slides/slide7.xml" Id="R92f7346e0224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6d95d4405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dc6b695b4943" /><Relationship Type="http://schemas.openxmlformats.org/officeDocument/2006/relationships/theme" Target="/ppt/slideMasters/theme/theme1.xml" Id="R8158fd428dca4d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0dc6b695b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81f8b9765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9b1b240dc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d859a2b9e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3e9d76b66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68dace3d8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c3d2fc4da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77dbead6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GRUNN &amp;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 &amp; BETONG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40 426 147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15 793 798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Hesthaugen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5211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bjarte@grunn-betong.no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 &amp; BETONG AS</a:t>
            </a:r>
          </a:p>
        </p:txBody>
      </p:sp>
    </p:spTree>
  </p:cSld>
  <p:clrMapOvr>
    <a:masterClrMapping xmlns:a="http://schemas.openxmlformats.org/drawingml/2006/main"/>
  </p:clrMapOvr>
</p:sld>
</file>