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f9f2da7ed644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93e40e2ec24d42"/>
  </p:sldMasterIdLst>
  <p:sldIdLst>
    <p:sldId xmlns:r="http://schemas.openxmlformats.org/officeDocument/2006/relationships" id="256" r:id="R8d08a35dc6ee40c9"/>
    <p:sldId xmlns:r="http://schemas.openxmlformats.org/officeDocument/2006/relationships" id="257" r:id="Rd4debac72b1c4d09"/>
    <p:sldId xmlns:r="http://schemas.openxmlformats.org/officeDocument/2006/relationships" id="258" r:id="R6997f1e916524c0b"/>
    <p:sldId xmlns:r="http://schemas.openxmlformats.org/officeDocument/2006/relationships" id="259" r:id="R56dd1c6558974b29"/>
    <p:sldId xmlns:r="http://schemas.openxmlformats.org/officeDocument/2006/relationships" id="260" r:id="Re791c1f4ee5e49e1"/>
    <p:sldId xmlns:r="http://schemas.openxmlformats.org/officeDocument/2006/relationships" id="261" r:id="Rb5a8b8fcd2da4753"/>
    <p:sldId xmlns:r="http://schemas.openxmlformats.org/officeDocument/2006/relationships" id="262" r:id="Rd96baf5d1cad4d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93e40e2ec24d42" /><Relationship Type="http://schemas.openxmlformats.org/officeDocument/2006/relationships/slide" Target="/ppt/slides/slide1.xml" Id="R8d08a35dc6ee40c9" /><Relationship Type="http://schemas.openxmlformats.org/officeDocument/2006/relationships/slide" Target="/ppt/slides/slide2.xml" Id="Rd4debac72b1c4d09" /><Relationship Type="http://schemas.openxmlformats.org/officeDocument/2006/relationships/slide" Target="/ppt/slides/slide3.xml" Id="R6997f1e916524c0b" /><Relationship Type="http://schemas.openxmlformats.org/officeDocument/2006/relationships/slide" Target="/ppt/slides/slide4.xml" Id="R56dd1c6558974b29" /><Relationship Type="http://schemas.openxmlformats.org/officeDocument/2006/relationships/slide" Target="/ppt/slides/slide5.xml" Id="Re791c1f4ee5e49e1" /><Relationship Type="http://schemas.openxmlformats.org/officeDocument/2006/relationships/slide" Target="/ppt/slides/slide6.xml" Id="Rb5a8b8fcd2da4753" /><Relationship Type="http://schemas.openxmlformats.org/officeDocument/2006/relationships/slide" Target="/ppt/slides/slide7.xml" Id="Rd96baf5d1cad4d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751813e8cd48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06e4c476f435a" /><Relationship Type="http://schemas.openxmlformats.org/officeDocument/2006/relationships/theme" Target="/ppt/slideMasters/theme/theme1.xml" Id="Rb0429f55486942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b06e4c476f43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a1fa518144c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2d20d72704f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8b8ddfec841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0109f594f40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3e66eaf5841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7684b36d54a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61c0259b84a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TRULS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1 627 642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48 248 465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52 052 166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EMILIE K.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 K.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NANNA L.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L.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916 070 586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AS</a:t>
            </a:r>
          </a:p>
        </p:txBody>
      </p:sp>
    </p:spTree>
  </p:cSld>
  <p:clrMapOvr>
    <a:masterClrMapping xmlns:a="http://schemas.openxmlformats.org/drawingml/2006/main"/>
  </p:clrMapOvr>
</p:sld>
</file>