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8cc6d8b2b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3fb5aa4ae424b"/>
  </p:sldMasterIdLst>
  <p:sldIdLst>
    <p:sldId xmlns:r="http://schemas.openxmlformats.org/officeDocument/2006/relationships" id="256" r:id="R26145266b3e44b0a"/>
    <p:sldId xmlns:r="http://schemas.openxmlformats.org/officeDocument/2006/relationships" id="257" r:id="R1cb25f874c184e24"/>
    <p:sldId xmlns:r="http://schemas.openxmlformats.org/officeDocument/2006/relationships" id="258" r:id="Rd1c4eae4940a4814"/>
    <p:sldId xmlns:r="http://schemas.openxmlformats.org/officeDocument/2006/relationships" id="259" r:id="R260d238a2f02424d"/>
    <p:sldId xmlns:r="http://schemas.openxmlformats.org/officeDocument/2006/relationships" id="260" r:id="R21cdaaa807654837"/>
    <p:sldId xmlns:r="http://schemas.openxmlformats.org/officeDocument/2006/relationships" id="261" r:id="R5b187213e58f4a12"/>
    <p:sldId xmlns:r="http://schemas.openxmlformats.org/officeDocument/2006/relationships" id="262" r:id="R45ce69917231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3fb5aa4ae424b" /><Relationship Type="http://schemas.openxmlformats.org/officeDocument/2006/relationships/slide" Target="/ppt/slides/slide1.xml" Id="R26145266b3e44b0a" /><Relationship Type="http://schemas.openxmlformats.org/officeDocument/2006/relationships/slide" Target="/ppt/slides/slide2.xml" Id="R1cb25f874c184e24" /><Relationship Type="http://schemas.openxmlformats.org/officeDocument/2006/relationships/slide" Target="/ppt/slides/slide3.xml" Id="Rd1c4eae4940a4814" /><Relationship Type="http://schemas.openxmlformats.org/officeDocument/2006/relationships/slide" Target="/ppt/slides/slide4.xml" Id="R260d238a2f02424d" /><Relationship Type="http://schemas.openxmlformats.org/officeDocument/2006/relationships/slide" Target="/ppt/slides/slide5.xml" Id="R21cdaaa807654837" /><Relationship Type="http://schemas.openxmlformats.org/officeDocument/2006/relationships/slide" Target="/ppt/slides/slide6.xml" Id="R5b187213e58f4a12" /><Relationship Type="http://schemas.openxmlformats.org/officeDocument/2006/relationships/slide" Target="/ppt/slides/slide7.xml" Id="R45ce69917231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b750743c2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a9efd82b4de3" /><Relationship Type="http://schemas.openxmlformats.org/officeDocument/2006/relationships/theme" Target="/ppt/slideMasters/theme/theme1.xml" Id="Rb43a1ae7171b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4a9efd82b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ea9d07ba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f1926084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1677bc2fe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f85a23d8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d25d5734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1df036d1f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caa3f84c0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WALLENTIN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WALLENTIN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WALLENTIN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WALLENTIN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WALLENTIN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WALLENTIN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2 038 371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WALLENTIN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WALLENTIN ROLF JOACHIM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WALLENTIN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1723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post@wallentin.no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www.wallentin.no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916 072 600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WALLENTIN AS</a:t>
            </a:r>
          </a:p>
        </p:txBody>
      </p:sp>
    </p:spTree>
  </p:cSld>
  <p:clrMapOvr>
    <a:masterClrMapping xmlns:a="http://schemas.openxmlformats.org/drawingml/2006/main"/>
  </p:clrMapOvr>
</p:sld>
</file>