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74d553b11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0e06283b34ca0"/>
  </p:sldMasterIdLst>
  <p:sldIdLst>
    <p:sldId xmlns:r="http://schemas.openxmlformats.org/officeDocument/2006/relationships" id="256" r:id="R161984b6022d4ad3"/>
    <p:sldId xmlns:r="http://schemas.openxmlformats.org/officeDocument/2006/relationships" id="257" r:id="R3babe3fd01b84387"/>
    <p:sldId xmlns:r="http://schemas.openxmlformats.org/officeDocument/2006/relationships" id="258" r:id="R10656a5ab5c6409f"/>
    <p:sldId xmlns:r="http://schemas.openxmlformats.org/officeDocument/2006/relationships" id="259" r:id="Redaee2d01f984ba5"/>
    <p:sldId xmlns:r="http://schemas.openxmlformats.org/officeDocument/2006/relationships" id="260" r:id="R4f5589e074fe4a51"/>
    <p:sldId xmlns:r="http://schemas.openxmlformats.org/officeDocument/2006/relationships" id="261" r:id="Ra92e83a4adbf4d5d"/>
    <p:sldId xmlns:r="http://schemas.openxmlformats.org/officeDocument/2006/relationships" id="262" r:id="R9d1dc01d0c38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0e06283b34ca0" /><Relationship Type="http://schemas.openxmlformats.org/officeDocument/2006/relationships/slide" Target="/ppt/slides/slide1.xml" Id="R161984b6022d4ad3" /><Relationship Type="http://schemas.openxmlformats.org/officeDocument/2006/relationships/slide" Target="/ppt/slides/slide2.xml" Id="R3babe3fd01b84387" /><Relationship Type="http://schemas.openxmlformats.org/officeDocument/2006/relationships/slide" Target="/ppt/slides/slide3.xml" Id="R10656a5ab5c6409f" /><Relationship Type="http://schemas.openxmlformats.org/officeDocument/2006/relationships/slide" Target="/ppt/slides/slide4.xml" Id="Redaee2d01f984ba5" /><Relationship Type="http://schemas.openxmlformats.org/officeDocument/2006/relationships/slide" Target="/ppt/slides/slide5.xml" Id="R4f5589e074fe4a51" /><Relationship Type="http://schemas.openxmlformats.org/officeDocument/2006/relationships/slide" Target="/ppt/slides/slide6.xml" Id="Ra92e83a4adbf4d5d" /><Relationship Type="http://schemas.openxmlformats.org/officeDocument/2006/relationships/slide" Target="/ppt/slides/slide7.xml" Id="R9d1dc01d0c38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27e5b2129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cc589e8c04e20" /><Relationship Type="http://schemas.openxmlformats.org/officeDocument/2006/relationships/theme" Target="/ppt/slideMasters/theme/theme1.xml" Id="R1913b6b3eb92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cc589e8c0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1488e9fee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478ebd3a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c76bbc82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f0841d41d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bb1365e0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3d51b159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7a5074a9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JOLANG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4 055 267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41 627 794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43 905 911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LANGELAND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SEGADAL KLUNGTVEIT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MARTHA SEGADAL LANGELAND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JOLANG AS</a:t>
            </a:r>
          </a:p>
        </p:txBody>
      </p:sp>
    </p:spTree>
  </p:cSld>
  <p:clrMapOvr>
    <a:masterClrMapping xmlns:a="http://schemas.openxmlformats.org/drawingml/2006/main"/>
  </p:clrMapOvr>
</p:sld>
</file>