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2c8503a06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39611e4544500"/>
  </p:sldMasterIdLst>
  <p:sldIdLst>
    <p:sldId xmlns:r="http://schemas.openxmlformats.org/officeDocument/2006/relationships" id="256" r:id="Rfe712213a17946c7"/>
    <p:sldId xmlns:r="http://schemas.openxmlformats.org/officeDocument/2006/relationships" id="257" r:id="Rd8055e0681f647de"/>
    <p:sldId xmlns:r="http://schemas.openxmlformats.org/officeDocument/2006/relationships" id="258" r:id="R3cb72ad1b2d04410"/>
    <p:sldId xmlns:r="http://schemas.openxmlformats.org/officeDocument/2006/relationships" id="259" r:id="R65b830b80dd245a6"/>
    <p:sldId xmlns:r="http://schemas.openxmlformats.org/officeDocument/2006/relationships" id="260" r:id="R4b526caac52646dc"/>
    <p:sldId xmlns:r="http://schemas.openxmlformats.org/officeDocument/2006/relationships" id="261" r:id="Ra1f4fe3d7b4744e1"/>
    <p:sldId xmlns:r="http://schemas.openxmlformats.org/officeDocument/2006/relationships" id="262" r:id="R6de4d772b73840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39611e4544500" /><Relationship Type="http://schemas.openxmlformats.org/officeDocument/2006/relationships/slide" Target="/ppt/slides/slide1.xml" Id="Rfe712213a17946c7" /><Relationship Type="http://schemas.openxmlformats.org/officeDocument/2006/relationships/slide" Target="/ppt/slides/slide2.xml" Id="Rd8055e0681f647de" /><Relationship Type="http://schemas.openxmlformats.org/officeDocument/2006/relationships/slide" Target="/ppt/slides/slide3.xml" Id="R3cb72ad1b2d04410" /><Relationship Type="http://schemas.openxmlformats.org/officeDocument/2006/relationships/slide" Target="/ppt/slides/slide4.xml" Id="R65b830b80dd245a6" /><Relationship Type="http://schemas.openxmlformats.org/officeDocument/2006/relationships/slide" Target="/ppt/slides/slide5.xml" Id="R4b526caac52646dc" /><Relationship Type="http://schemas.openxmlformats.org/officeDocument/2006/relationships/slide" Target="/ppt/slides/slide6.xml" Id="Ra1f4fe3d7b4744e1" /><Relationship Type="http://schemas.openxmlformats.org/officeDocument/2006/relationships/slide" Target="/ppt/slides/slide7.xml" Id="R6de4d772b73840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a4499cfdc41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c168e01794e93" /><Relationship Type="http://schemas.openxmlformats.org/officeDocument/2006/relationships/theme" Target="/ppt/slideMasters/theme/theme1.xml" Id="Reccf6f42c1bc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0c168e0179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1524b6c4748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dae4d1883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db7a4ebd9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b9f255870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a569e1a68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06cb1308e4e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ac84f7d7a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SOLBAK RØNSTAD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 RØNSTAD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 RØNSTAD MATSENTER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 RØNSTAD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 RØNSTAD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 RØNSTAD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9 428 259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−1 494 510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8 271 185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10 626 222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 RØNSTAD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RØNSTAD  –  91,7 %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RØNSTAD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 RØNSTAD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13 71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joker.kolvikbakken@joker.no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916 077 289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 RØNSTAD MATSENTER AS</a:t>
            </a:r>
          </a:p>
        </p:txBody>
      </p:sp>
    </p:spTree>
  </p:cSld>
  <p:clrMapOvr>
    <a:masterClrMapping xmlns:a="http://schemas.openxmlformats.org/drawingml/2006/main"/>
  </p:clrMapOvr>
</p:sld>
</file>