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ad9456440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8f34e568c4dc8"/>
  </p:sldMasterIdLst>
  <p:sldIdLst>
    <p:sldId xmlns:r="http://schemas.openxmlformats.org/officeDocument/2006/relationships" id="256" r:id="R8ac7b72facd147c8"/>
    <p:sldId xmlns:r="http://schemas.openxmlformats.org/officeDocument/2006/relationships" id="257" r:id="Ra4c10c30082149fa"/>
    <p:sldId xmlns:r="http://schemas.openxmlformats.org/officeDocument/2006/relationships" id="258" r:id="R0dc36c625aa741d1"/>
    <p:sldId xmlns:r="http://schemas.openxmlformats.org/officeDocument/2006/relationships" id="259" r:id="R5eed8fac89524f35"/>
    <p:sldId xmlns:r="http://schemas.openxmlformats.org/officeDocument/2006/relationships" id="260" r:id="R0ee9073b3c874ceb"/>
    <p:sldId xmlns:r="http://schemas.openxmlformats.org/officeDocument/2006/relationships" id="261" r:id="R306ca5327e714f25"/>
    <p:sldId xmlns:r="http://schemas.openxmlformats.org/officeDocument/2006/relationships" id="262" r:id="Ra7d49cc3a618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8f34e568c4dc8" /><Relationship Type="http://schemas.openxmlformats.org/officeDocument/2006/relationships/slide" Target="/ppt/slides/slide1.xml" Id="R8ac7b72facd147c8" /><Relationship Type="http://schemas.openxmlformats.org/officeDocument/2006/relationships/slide" Target="/ppt/slides/slide2.xml" Id="Ra4c10c30082149fa" /><Relationship Type="http://schemas.openxmlformats.org/officeDocument/2006/relationships/slide" Target="/ppt/slides/slide3.xml" Id="R0dc36c625aa741d1" /><Relationship Type="http://schemas.openxmlformats.org/officeDocument/2006/relationships/slide" Target="/ppt/slides/slide4.xml" Id="R5eed8fac89524f35" /><Relationship Type="http://schemas.openxmlformats.org/officeDocument/2006/relationships/slide" Target="/ppt/slides/slide5.xml" Id="R0ee9073b3c874ceb" /><Relationship Type="http://schemas.openxmlformats.org/officeDocument/2006/relationships/slide" Target="/ppt/slides/slide6.xml" Id="R306ca5327e714f25" /><Relationship Type="http://schemas.openxmlformats.org/officeDocument/2006/relationships/slide" Target="/ppt/slides/slide7.xml" Id="Ra7d49cc3a618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11eb6b476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550d841247bd" /><Relationship Type="http://schemas.openxmlformats.org/officeDocument/2006/relationships/theme" Target="/ppt/slideMasters/theme/theme1.xml" Id="R5cd93fa74eb5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a550d8412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43cd6fdf9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70dfb86f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0b00860f1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9cca1d34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900c95ec4c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9a897dbf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217cdd68d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MJØLNER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MJØLNER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166 621 465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186 632 788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PER ÅGE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etg., Lars Hertervigs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916 077 890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MJØLNER INVESTERING AS</a:t>
            </a:r>
          </a:p>
        </p:txBody>
      </p:sp>
    </p:spTree>
  </p:cSld>
  <p:clrMapOvr>
    <a:masterClrMapping xmlns:a="http://schemas.openxmlformats.org/drawingml/2006/main"/>
  </p:clrMapOvr>
</p:sld>
</file>