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9836e2072544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473ab5fd94016"/>
  </p:sldMasterIdLst>
  <p:sldIdLst>
    <p:sldId xmlns:r="http://schemas.openxmlformats.org/officeDocument/2006/relationships" id="256" r:id="R952248c252554d16"/>
    <p:sldId xmlns:r="http://schemas.openxmlformats.org/officeDocument/2006/relationships" id="257" r:id="Rcb7ee5ccb1a84dbf"/>
    <p:sldId xmlns:r="http://schemas.openxmlformats.org/officeDocument/2006/relationships" id="258" r:id="R7f1e71c961ea4f94"/>
    <p:sldId xmlns:r="http://schemas.openxmlformats.org/officeDocument/2006/relationships" id="259" r:id="Re93fe4d0abe644ad"/>
    <p:sldId xmlns:r="http://schemas.openxmlformats.org/officeDocument/2006/relationships" id="260" r:id="R5c498d9ecbde4c7d"/>
    <p:sldId xmlns:r="http://schemas.openxmlformats.org/officeDocument/2006/relationships" id="261" r:id="R38c81184e7d5465f"/>
    <p:sldId xmlns:r="http://schemas.openxmlformats.org/officeDocument/2006/relationships" id="262" r:id="R6df07add43a642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473ab5fd94016" /><Relationship Type="http://schemas.openxmlformats.org/officeDocument/2006/relationships/slide" Target="/ppt/slides/slide1.xml" Id="R952248c252554d16" /><Relationship Type="http://schemas.openxmlformats.org/officeDocument/2006/relationships/slide" Target="/ppt/slides/slide2.xml" Id="Rcb7ee5ccb1a84dbf" /><Relationship Type="http://schemas.openxmlformats.org/officeDocument/2006/relationships/slide" Target="/ppt/slides/slide3.xml" Id="R7f1e71c961ea4f94" /><Relationship Type="http://schemas.openxmlformats.org/officeDocument/2006/relationships/slide" Target="/ppt/slides/slide4.xml" Id="Re93fe4d0abe644ad" /><Relationship Type="http://schemas.openxmlformats.org/officeDocument/2006/relationships/slide" Target="/ppt/slides/slide5.xml" Id="R5c498d9ecbde4c7d" /><Relationship Type="http://schemas.openxmlformats.org/officeDocument/2006/relationships/slide" Target="/ppt/slides/slide6.xml" Id="R38c81184e7d5465f" /><Relationship Type="http://schemas.openxmlformats.org/officeDocument/2006/relationships/slide" Target="/ppt/slides/slide7.xml" Id="R6df07add43a642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28bb39ad2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a3bb925ed4e6a" /><Relationship Type="http://schemas.openxmlformats.org/officeDocument/2006/relationships/theme" Target="/ppt/slideMasters/theme/theme1.xml" Id="Re66ae60c686d44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fa3bb925ed4e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e4c034c5f47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6a5f32bf34c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5fce029d24b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83bfbc2f644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f473ec5eb44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cf131c02144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42895448446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CFO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CFO REGNSKAP AS ble etablert [år] og holder til i Nesnastranda.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KLAUSSEN HERSET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Johannes Klaussen Herset, Movegen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8704 Nesnastranda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916 078 161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CFO REGNSKAP AS</a:t>
            </a:r>
          </a:p>
        </p:txBody>
      </p:sp>
    </p:spTree>
  </p:cSld>
  <p:clrMapOvr>
    <a:masterClrMapping xmlns:a="http://schemas.openxmlformats.org/drawingml/2006/main"/>
  </p:clrMapOvr>
</p:sld>
</file>