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35aea8ad9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0274cf8d64958"/>
  </p:sldMasterIdLst>
  <p:sldIdLst>
    <p:sldId xmlns:r="http://schemas.openxmlformats.org/officeDocument/2006/relationships" id="256" r:id="R527ecc324131401f"/>
    <p:sldId xmlns:r="http://schemas.openxmlformats.org/officeDocument/2006/relationships" id="257" r:id="R6d735d1b62cf4c5f"/>
    <p:sldId xmlns:r="http://schemas.openxmlformats.org/officeDocument/2006/relationships" id="258" r:id="R8cb32da9aeb4484a"/>
    <p:sldId xmlns:r="http://schemas.openxmlformats.org/officeDocument/2006/relationships" id="259" r:id="R9d83c9d64ecf4012"/>
    <p:sldId xmlns:r="http://schemas.openxmlformats.org/officeDocument/2006/relationships" id="260" r:id="R7e7cf19a27ba419b"/>
    <p:sldId xmlns:r="http://schemas.openxmlformats.org/officeDocument/2006/relationships" id="261" r:id="R304c72662b0245e9"/>
    <p:sldId xmlns:r="http://schemas.openxmlformats.org/officeDocument/2006/relationships" id="262" r:id="Rf9b7e252c1bd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0274cf8d64958" /><Relationship Type="http://schemas.openxmlformats.org/officeDocument/2006/relationships/slide" Target="/ppt/slides/slide1.xml" Id="R527ecc324131401f" /><Relationship Type="http://schemas.openxmlformats.org/officeDocument/2006/relationships/slide" Target="/ppt/slides/slide2.xml" Id="R6d735d1b62cf4c5f" /><Relationship Type="http://schemas.openxmlformats.org/officeDocument/2006/relationships/slide" Target="/ppt/slides/slide3.xml" Id="R8cb32da9aeb4484a" /><Relationship Type="http://schemas.openxmlformats.org/officeDocument/2006/relationships/slide" Target="/ppt/slides/slide4.xml" Id="R9d83c9d64ecf4012" /><Relationship Type="http://schemas.openxmlformats.org/officeDocument/2006/relationships/slide" Target="/ppt/slides/slide5.xml" Id="R7e7cf19a27ba419b" /><Relationship Type="http://schemas.openxmlformats.org/officeDocument/2006/relationships/slide" Target="/ppt/slides/slide6.xml" Id="R304c72662b0245e9" /><Relationship Type="http://schemas.openxmlformats.org/officeDocument/2006/relationships/slide" Target="/ppt/slides/slide7.xml" Id="Rf9b7e252c1bd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6eb7274dd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779a4a5f942d0" /><Relationship Type="http://schemas.openxmlformats.org/officeDocument/2006/relationships/theme" Target="/ppt/slideMasters/theme/theme1.xml" Id="R29ce79e02749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779a4a5f9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598a9099d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5cc2cc6a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f1adf3d2d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4396263f6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432f51fbf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83c1afe62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ad51c081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REVISORFORUM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REVISORFORUM 1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Stiansen &amp; Co. AS, 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www.revisorforum1.no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