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e39cabdb9c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f0272c32246c6"/>
  </p:sldMasterIdLst>
  <p:sldIdLst>
    <p:sldId xmlns:r="http://schemas.openxmlformats.org/officeDocument/2006/relationships" id="256" r:id="R6ff23577eba74ca3"/>
    <p:sldId xmlns:r="http://schemas.openxmlformats.org/officeDocument/2006/relationships" id="257" r:id="R3b8eee26c92d4616"/>
    <p:sldId xmlns:r="http://schemas.openxmlformats.org/officeDocument/2006/relationships" id="258" r:id="R37e0a176cbb84f3c"/>
    <p:sldId xmlns:r="http://schemas.openxmlformats.org/officeDocument/2006/relationships" id="259" r:id="R33936b54921d43e9"/>
    <p:sldId xmlns:r="http://schemas.openxmlformats.org/officeDocument/2006/relationships" id="260" r:id="R75bf6bb0189d4a50"/>
    <p:sldId xmlns:r="http://schemas.openxmlformats.org/officeDocument/2006/relationships" id="261" r:id="Re8119dd48f974eab"/>
    <p:sldId xmlns:r="http://schemas.openxmlformats.org/officeDocument/2006/relationships" id="262" r:id="R6df7ea387299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f0272c32246c6" /><Relationship Type="http://schemas.openxmlformats.org/officeDocument/2006/relationships/slide" Target="/ppt/slides/slide1.xml" Id="R6ff23577eba74ca3" /><Relationship Type="http://schemas.openxmlformats.org/officeDocument/2006/relationships/slide" Target="/ppt/slides/slide2.xml" Id="R3b8eee26c92d4616" /><Relationship Type="http://schemas.openxmlformats.org/officeDocument/2006/relationships/slide" Target="/ppt/slides/slide3.xml" Id="R37e0a176cbb84f3c" /><Relationship Type="http://schemas.openxmlformats.org/officeDocument/2006/relationships/slide" Target="/ppt/slides/slide4.xml" Id="R33936b54921d43e9" /><Relationship Type="http://schemas.openxmlformats.org/officeDocument/2006/relationships/slide" Target="/ppt/slides/slide5.xml" Id="R75bf6bb0189d4a50" /><Relationship Type="http://schemas.openxmlformats.org/officeDocument/2006/relationships/slide" Target="/ppt/slides/slide6.xml" Id="Re8119dd48f974eab" /><Relationship Type="http://schemas.openxmlformats.org/officeDocument/2006/relationships/slide" Target="/ppt/slides/slide7.xml" Id="R6df7ea387299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6b09c44e1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e5918f4964b6b" /><Relationship Type="http://schemas.openxmlformats.org/officeDocument/2006/relationships/theme" Target="/ppt/slideMasters/theme/theme1.xml" Id="R42698719070e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e5918f496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7e611063a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e0f17b10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bd06aa0294e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8b61fdb5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dbde425ef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bf2a114e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e45534d2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KAI-ERIK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