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734f7f262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f27aaa00a48c9"/>
  </p:sldMasterIdLst>
  <p:sldIdLst>
    <p:sldId xmlns:r="http://schemas.openxmlformats.org/officeDocument/2006/relationships" id="256" r:id="R5c69039f86db45a0"/>
    <p:sldId xmlns:r="http://schemas.openxmlformats.org/officeDocument/2006/relationships" id="257" r:id="R25d67ff15cf9449e"/>
    <p:sldId xmlns:r="http://schemas.openxmlformats.org/officeDocument/2006/relationships" id="258" r:id="R3f0de0dda9d74d06"/>
    <p:sldId xmlns:r="http://schemas.openxmlformats.org/officeDocument/2006/relationships" id="259" r:id="Rba9dc240ade640b3"/>
    <p:sldId xmlns:r="http://schemas.openxmlformats.org/officeDocument/2006/relationships" id="260" r:id="Re0f4fc6a735f4558"/>
    <p:sldId xmlns:r="http://schemas.openxmlformats.org/officeDocument/2006/relationships" id="261" r:id="R1fd4bf069eba4ec1"/>
    <p:sldId xmlns:r="http://schemas.openxmlformats.org/officeDocument/2006/relationships" id="262" r:id="R6531fca328b4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f27aaa00a48c9" /><Relationship Type="http://schemas.openxmlformats.org/officeDocument/2006/relationships/slide" Target="/ppt/slides/slide1.xml" Id="R5c69039f86db45a0" /><Relationship Type="http://schemas.openxmlformats.org/officeDocument/2006/relationships/slide" Target="/ppt/slides/slide2.xml" Id="R25d67ff15cf9449e" /><Relationship Type="http://schemas.openxmlformats.org/officeDocument/2006/relationships/slide" Target="/ppt/slides/slide3.xml" Id="R3f0de0dda9d74d06" /><Relationship Type="http://schemas.openxmlformats.org/officeDocument/2006/relationships/slide" Target="/ppt/slides/slide4.xml" Id="Rba9dc240ade640b3" /><Relationship Type="http://schemas.openxmlformats.org/officeDocument/2006/relationships/slide" Target="/ppt/slides/slide5.xml" Id="Re0f4fc6a735f4558" /><Relationship Type="http://schemas.openxmlformats.org/officeDocument/2006/relationships/slide" Target="/ppt/slides/slide6.xml" Id="R1fd4bf069eba4ec1" /><Relationship Type="http://schemas.openxmlformats.org/officeDocument/2006/relationships/slide" Target="/ppt/slides/slide7.xml" Id="R6531fca328b4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8724abb76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1422b1c94c6d" /><Relationship Type="http://schemas.openxmlformats.org/officeDocument/2006/relationships/theme" Target="/ppt/slideMasters/theme/theme1.xml" Id="R3cbac0c5facc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f1422b1c9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7bd85a5b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f3ad2e20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67e2486b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0ec2388d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6c95b1e0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6eb166c8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f89bc3a4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138 167 000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1 288 342 000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1 389 443 000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KASU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2-4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916 106 114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GROUP AS</a:t>
            </a:r>
          </a:p>
        </p:txBody>
      </p:sp>
    </p:spTree>
  </p:cSld>
  <p:clrMapOvr>
    <a:masterClrMapping xmlns:a="http://schemas.openxmlformats.org/drawingml/2006/main"/>
  </p:clrMapOvr>
</p:sld>
</file>