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0e41ac56d43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4fc373fcd4695"/>
  </p:sldMasterIdLst>
  <p:sldIdLst>
    <p:sldId xmlns:r="http://schemas.openxmlformats.org/officeDocument/2006/relationships" id="256" r:id="R3301f345097a4840"/>
    <p:sldId xmlns:r="http://schemas.openxmlformats.org/officeDocument/2006/relationships" id="257" r:id="Rfc2e990189774059"/>
    <p:sldId xmlns:r="http://schemas.openxmlformats.org/officeDocument/2006/relationships" id="258" r:id="R35d25f62529c40b0"/>
    <p:sldId xmlns:r="http://schemas.openxmlformats.org/officeDocument/2006/relationships" id="259" r:id="Rb83121cdca7343bb"/>
    <p:sldId xmlns:r="http://schemas.openxmlformats.org/officeDocument/2006/relationships" id="260" r:id="R6256bda6062447d0"/>
    <p:sldId xmlns:r="http://schemas.openxmlformats.org/officeDocument/2006/relationships" id="261" r:id="R7b8f3b55ec5746bf"/>
    <p:sldId xmlns:r="http://schemas.openxmlformats.org/officeDocument/2006/relationships" id="262" r:id="R4d4b66e52534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4fc373fcd4695" /><Relationship Type="http://schemas.openxmlformats.org/officeDocument/2006/relationships/slide" Target="/ppt/slides/slide1.xml" Id="R3301f345097a4840" /><Relationship Type="http://schemas.openxmlformats.org/officeDocument/2006/relationships/slide" Target="/ppt/slides/slide2.xml" Id="Rfc2e990189774059" /><Relationship Type="http://schemas.openxmlformats.org/officeDocument/2006/relationships/slide" Target="/ppt/slides/slide3.xml" Id="R35d25f62529c40b0" /><Relationship Type="http://schemas.openxmlformats.org/officeDocument/2006/relationships/slide" Target="/ppt/slides/slide4.xml" Id="Rb83121cdca7343bb" /><Relationship Type="http://schemas.openxmlformats.org/officeDocument/2006/relationships/slide" Target="/ppt/slides/slide5.xml" Id="R6256bda6062447d0" /><Relationship Type="http://schemas.openxmlformats.org/officeDocument/2006/relationships/slide" Target="/ppt/slides/slide6.xml" Id="R7b8f3b55ec5746bf" /><Relationship Type="http://schemas.openxmlformats.org/officeDocument/2006/relationships/slide" Target="/ppt/slides/slide7.xml" Id="R4d4b66e52534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1844ac85b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718187d44aa7" /><Relationship Type="http://schemas.openxmlformats.org/officeDocument/2006/relationships/theme" Target="/ppt/slideMasters/theme/theme1.xml" Id="Rd84ef4ef4026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5718187d4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56bdfeac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3d9814d15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48258def8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8e6369e8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9cad1175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19b3f9d6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90c260a2c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AUSTHEIM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Grimerudvegen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916 112 912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 INVEST AS</a:t>
            </a:r>
          </a:p>
        </p:txBody>
      </p:sp>
    </p:spTree>
  </p:cSld>
  <p:clrMapOvr>
    <a:masterClrMapping xmlns:a="http://schemas.openxmlformats.org/drawingml/2006/main"/>
  </p:clrMapOvr>
</p:sld>
</file>