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1b9fe5fd5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efb169962414d"/>
  </p:sldMasterIdLst>
  <p:sldIdLst>
    <p:sldId xmlns:r="http://schemas.openxmlformats.org/officeDocument/2006/relationships" id="256" r:id="R7c6b4d9a8c3c41e7"/>
    <p:sldId xmlns:r="http://schemas.openxmlformats.org/officeDocument/2006/relationships" id="257" r:id="R31e8d3dc3a1948b9"/>
    <p:sldId xmlns:r="http://schemas.openxmlformats.org/officeDocument/2006/relationships" id="258" r:id="R93ed44280ccc4168"/>
    <p:sldId xmlns:r="http://schemas.openxmlformats.org/officeDocument/2006/relationships" id="259" r:id="R9665d5a534ad482d"/>
    <p:sldId xmlns:r="http://schemas.openxmlformats.org/officeDocument/2006/relationships" id="260" r:id="R00e172667a714721"/>
    <p:sldId xmlns:r="http://schemas.openxmlformats.org/officeDocument/2006/relationships" id="261" r:id="R41efa8128b7c4c09"/>
    <p:sldId xmlns:r="http://schemas.openxmlformats.org/officeDocument/2006/relationships" id="262" r:id="R44aca0ee53e1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efb169962414d" /><Relationship Type="http://schemas.openxmlformats.org/officeDocument/2006/relationships/slide" Target="/ppt/slides/slide1.xml" Id="R7c6b4d9a8c3c41e7" /><Relationship Type="http://schemas.openxmlformats.org/officeDocument/2006/relationships/slide" Target="/ppt/slides/slide2.xml" Id="R31e8d3dc3a1948b9" /><Relationship Type="http://schemas.openxmlformats.org/officeDocument/2006/relationships/slide" Target="/ppt/slides/slide3.xml" Id="R93ed44280ccc4168" /><Relationship Type="http://schemas.openxmlformats.org/officeDocument/2006/relationships/slide" Target="/ppt/slides/slide4.xml" Id="R9665d5a534ad482d" /><Relationship Type="http://schemas.openxmlformats.org/officeDocument/2006/relationships/slide" Target="/ppt/slides/slide5.xml" Id="R00e172667a714721" /><Relationship Type="http://schemas.openxmlformats.org/officeDocument/2006/relationships/slide" Target="/ppt/slides/slide6.xml" Id="R41efa8128b7c4c09" /><Relationship Type="http://schemas.openxmlformats.org/officeDocument/2006/relationships/slide" Target="/ppt/slides/slide7.xml" Id="R44aca0ee53e1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b7867de6d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b524a46d485a" /><Relationship Type="http://schemas.openxmlformats.org/officeDocument/2006/relationships/theme" Target="/ppt/slideMasters/theme/theme1.xml" Id="R69ca4eb15489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6b524a46d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3cdfff526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ee6cb68f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5c78a8c4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a4635b07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acff5714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2d6f131d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c3bbd902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STRAUMSVAAGEN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29 366 245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HOLSETHER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916 120 494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