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85390bd44a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66457272ba45d8"/>
  </p:sldMasterIdLst>
  <p:sldIdLst>
    <p:sldId xmlns:r="http://schemas.openxmlformats.org/officeDocument/2006/relationships" id="256" r:id="Rddec1b3f819b4dcd"/>
    <p:sldId xmlns:r="http://schemas.openxmlformats.org/officeDocument/2006/relationships" id="257" r:id="R3b62fa20579a4d93"/>
    <p:sldId xmlns:r="http://schemas.openxmlformats.org/officeDocument/2006/relationships" id="258" r:id="Rc0b940a8c85043dc"/>
    <p:sldId xmlns:r="http://schemas.openxmlformats.org/officeDocument/2006/relationships" id="259" r:id="R0bf73baa5649424b"/>
    <p:sldId xmlns:r="http://schemas.openxmlformats.org/officeDocument/2006/relationships" id="260" r:id="R5600176693474665"/>
    <p:sldId xmlns:r="http://schemas.openxmlformats.org/officeDocument/2006/relationships" id="261" r:id="Rf3903b70dbe2478b"/>
    <p:sldId xmlns:r="http://schemas.openxmlformats.org/officeDocument/2006/relationships" id="262" r:id="R635d0e83d61a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6457272ba45d8" /><Relationship Type="http://schemas.openxmlformats.org/officeDocument/2006/relationships/slide" Target="/ppt/slides/slide1.xml" Id="Rddec1b3f819b4dcd" /><Relationship Type="http://schemas.openxmlformats.org/officeDocument/2006/relationships/slide" Target="/ppt/slides/slide2.xml" Id="R3b62fa20579a4d93" /><Relationship Type="http://schemas.openxmlformats.org/officeDocument/2006/relationships/slide" Target="/ppt/slides/slide3.xml" Id="Rc0b940a8c85043dc" /><Relationship Type="http://schemas.openxmlformats.org/officeDocument/2006/relationships/slide" Target="/ppt/slides/slide4.xml" Id="R0bf73baa5649424b" /><Relationship Type="http://schemas.openxmlformats.org/officeDocument/2006/relationships/slide" Target="/ppt/slides/slide5.xml" Id="R5600176693474665" /><Relationship Type="http://schemas.openxmlformats.org/officeDocument/2006/relationships/slide" Target="/ppt/slides/slide6.xml" Id="Rf3903b70dbe2478b" /><Relationship Type="http://schemas.openxmlformats.org/officeDocument/2006/relationships/slide" Target="/ppt/slides/slide7.xml" Id="R635d0e83d61a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2d6c66372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cb470ac2c4991" /><Relationship Type="http://schemas.openxmlformats.org/officeDocument/2006/relationships/theme" Target="/ppt/slideMasters/theme/theme1.xml" Id="Rdeb34650c72245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ccb470ac2c49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807e62f8c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590cacaf4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7c149058e4c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82e1a048a47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9573e846940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d90e39dc44a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542ef96d7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STOREFETEN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STOREFETEN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STOREFETEN AS ble etablert [år] og holder til i Torpo.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STOREFETEN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STOREFETEN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STOREFETEN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1 490 012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1 699 322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STOREFETEN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BOTOLV BERG BRÅTALIEN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STOREFETEN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Sirevegen 343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3579 Torpo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www.syningen.no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916 121 946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STOREFETEN AS</a:t>
            </a:r>
          </a:p>
        </p:txBody>
      </p:sp>
    </p:spTree>
  </p:cSld>
  <p:clrMapOvr>
    <a:masterClrMapping xmlns:a="http://schemas.openxmlformats.org/drawingml/2006/main"/>
  </p:clrMapOvr>
</p:sld>
</file>