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70d92da6bc4e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b34acd4bf44560"/>
  </p:sldMasterIdLst>
  <p:sldIdLst>
    <p:sldId xmlns:r="http://schemas.openxmlformats.org/officeDocument/2006/relationships" id="256" r:id="R77a89fae55c34ef1"/>
    <p:sldId xmlns:r="http://schemas.openxmlformats.org/officeDocument/2006/relationships" id="257" r:id="R2b01a74115514e09"/>
    <p:sldId xmlns:r="http://schemas.openxmlformats.org/officeDocument/2006/relationships" id="258" r:id="R2c27e58fe2c848c0"/>
    <p:sldId xmlns:r="http://schemas.openxmlformats.org/officeDocument/2006/relationships" id="259" r:id="Rf1142b08c9b04de9"/>
    <p:sldId xmlns:r="http://schemas.openxmlformats.org/officeDocument/2006/relationships" id="260" r:id="R552872809b704f41"/>
    <p:sldId xmlns:r="http://schemas.openxmlformats.org/officeDocument/2006/relationships" id="261" r:id="R28d1d2ecb3764ff5"/>
    <p:sldId xmlns:r="http://schemas.openxmlformats.org/officeDocument/2006/relationships" id="262" r:id="Rb8a75cbd33ee4a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b34acd4bf44560" /><Relationship Type="http://schemas.openxmlformats.org/officeDocument/2006/relationships/slide" Target="/ppt/slides/slide1.xml" Id="R77a89fae55c34ef1" /><Relationship Type="http://schemas.openxmlformats.org/officeDocument/2006/relationships/slide" Target="/ppt/slides/slide2.xml" Id="R2b01a74115514e09" /><Relationship Type="http://schemas.openxmlformats.org/officeDocument/2006/relationships/slide" Target="/ppt/slides/slide3.xml" Id="R2c27e58fe2c848c0" /><Relationship Type="http://schemas.openxmlformats.org/officeDocument/2006/relationships/slide" Target="/ppt/slides/slide4.xml" Id="Rf1142b08c9b04de9" /><Relationship Type="http://schemas.openxmlformats.org/officeDocument/2006/relationships/slide" Target="/ppt/slides/slide5.xml" Id="R552872809b704f41" /><Relationship Type="http://schemas.openxmlformats.org/officeDocument/2006/relationships/slide" Target="/ppt/slides/slide6.xml" Id="R28d1d2ecb3764ff5" /><Relationship Type="http://schemas.openxmlformats.org/officeDocument/2006/relationships/slide" Target="/ppt/slides/slide7.xml" Id="Rb8a75cbd33ee4a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c4cbbca0c34c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96ee4b28d4197" /><Relationship Type="http://schemas.openxmlformats.org/officeDocument/2006/relationships/theme" Target="/ppt/slideMasters/theme/theme1.xml" Id="Rd83576193fb247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396ee4b28d41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4d708cc9c44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17a00ef8b4b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6da5c173846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ada144ab449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537908c7c45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6dc9cedb847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0d31c56a94f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ROSA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11 260 365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10 621 479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10 630 956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83 385 521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87 531 397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GALIZA JENSSEN  –  97,0 %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GALIZA JENSSEN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RIZALINA GALIZA JENSSEN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RIZALINA GALIZA JENSSEN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Christoffer Jenssen, Tyribakken 37C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916 122 101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ROSA HOLDING AS</a:t>
            </a:r>
          </a:p>
        </p:txBody>
      </p:sp>
    </p:spTree>
  </p:cSld>
  <p:clrMapOvr>
    <a:masterClrMapping xmlns:a="http://schemas.openxmlformats.org/drawingml/2006/main"/>
  </p:clrMapOvr>
</p:sld>
</file>