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e9e657f91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38dea560041c7"/>
  </p:sldMasterIdLst>
  <p:sldIdLst>
    <p:sldId xmlns:r="http://schemas.openxmlformats.org/officeDocument/2006/relationships" id="256" r:id="R62127896c0e744ce"/>
    <p:sldId xmlns:r="http://schemas.openxmlformats.org/officeDocument/2006/relationships" id="257" r:id="R9ef4fe32d28f4d03"/>
    <p:sldId xmlns:r="http://schemas.openxmlformats.org/officeDocument/2006/relationships" id="258" r:id="R68c932c46e2a495d"/>
    <p:sldId xmlns:r="http://schemas.openxmlformats.org/officeDocument/2006/relationships" id="259" r:id="R36e7ab0b990d416c"/>
    <p:sldId xmlns:r="http://schemas.openxmlformats.org/officeDocument/2006/relationships" id="260" r:id="R41b0e01271a34eb8"/>
    <p:sldId xmlns:r="http://schemas.openxmlformats.org/officeDocument/2006/relationships" id="261" r:id="R7c862dcbae4d4213"/>
    <p:sldId xmlns:r="http://schemas.openxmlformats.org/officeDocument/2006/relationships" id="262" r:id="R6358b5167820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38dea560041c7" /><Relationship Type="http://schemas.openxmlformats.org/officeDocument/2006/relationships/slide" Target="/ppt/slides/slide1.xml" Id="R62127896c0e744ce" /><Relationship Type="http://schemas.openxmlformats.org/officeDocument/2006/relationships/slide" Target="/ppt/slides/slide2.xml" Id="R9ef4fe32d28f4d03" /><Relationship Type="http://schemas.openxmlformats.org/officeDocument/2006/relationships/slide" Target="/ppt/slides/slide3.xml" Id="R68c932c46e2a495d" /><Relationship Type="http://schemas.openxmlformats.org/officeDocument/2006/relationships/slide" Target="/ppt/slides/slide4.xml" Id="R36e7ab0b990d416c" /><Relationship Type="http://schemas.openxmlformats.org/officeDocument/2006/relationships/slide" Target="/ppt/slides/slide5.xml" Id="R41b0e01271a34eb8" /><Relationship Type="http://schemas.openxmlformats.org/officeDocument/2006/relationships/slide" Target="/ppt/slides/slide6.xml" Id="R7c862dcbae4d4213" /><Relationship Type="http://schemas.openxmlformats.org/officeDocument/2006/relationships/slide" Target="/ppt/slides/slide7.xml" Id="R6358b5167820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dcbff62d8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5e6c8ab294698" /><Relationship Type="http://schemas.openxmlformats.org/officeDocument/2006/relationships/theme" Target="/ppt/slideMasters/theme/theme1.xml" Id="Re395d7f8f210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5e6c8ab29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ae66d8538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76914471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2ec4c817b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e4369ae04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b1b7e9b44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b6b98f73a4c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d23b5598c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TAKSTSENTER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TAKSTSENTER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TAKSTSENTER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TAKSTSENTER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TAKSTSENTER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TAKSTSENTER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TAKSTSENTER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STEDJAN FINN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STEDJAN GRETHE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TAKSTSENTER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finn@agder-takstsenter.no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www.agder-takstsenter.no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916 127 197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TAKSTSENTER AS</a:t>
            </a:r>
          </a:p>
        </p:txBody>
      </p:sp>
    </p:spTree>
  </p:cSld>
  <p:clrMapOvr>
    <a:masterClrMapping xmlns:a="http://schemas.openxmlformats.org/drawingml/2006/main"/>
  </p:clrMapOvr>
</p:sld>
</file>