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6e696576e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7fd510de840c1"/>
  </p:sldMasterIdLst>
  <p:sldIdLst>
    <p:sldId xmlns:r="http://schemas.openxmlformats.org/officeDocument/2006/relationships" id="256" r:id="Rebc589287b3642fa"/>
    <p:sldId xmlns:r="http://schemas.openxmlformats.org/officeDocument/2006/relationships" id="257" r:id="Rfb31776f68db4995"/>
    <p:sldId xmlns:r="http://schemas.openxmlformats.org/officeDocument/2006/relationships" id="258" r:id="R71327086dcc3477a"/>
    <p:sldId xmlns:r="http://schemas.openxmlformats.org/officeDocument/2006/relationships" id="259" r:id="R7036ff3c456941d6"/>
    <p:sldId xmlns:r="http://schemas.openxmlformats.org/officeDocument/2006/relationships" id="260" r:id="Rf15e7dc1a4034fdb"/>
    <p:sldId xmlns:r="http://schemas.openxmlformats.org/officeDocument/2006/relationships" id="261" r:id="R3eded36124d14406"/>
    <p:sldId xmlns:r="http://schemas.openxmlformats.org/officeDocument/2006/relationships" id="262" r:id="R8bb3df04482f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7fd510de840c1" /><Relationship Type="http://schemas.openxmlformats.org/officeDocument/2006/relationships/slide" Target="/ppt/slides/slide1.xml" Id="Rebc589287b3642fa" /><Relationship Type="http://schemas.openxmlformats.org/officeDocument/2006/relationships/slide" Target="/ppt/slides/slide2.xml" Id="Rfb31776f68db4995" /><Relationship Type="http://schemas.openxmlformats.org/officeDocument/2006/relationships/slide" Target="/ppt/slides/slide3.xml" Id="R71327086dcc3477a" /><Relationship Type="http://schemas.openxmlformats.org/officeDocument/2006/relationships/slide" Target="/ppt/slides/slide4.xml" Id="R7036ff3c456941d6" /><Relationship Type="http://schemas.openxmlformats.org/officeDocument/2006/relationships/slide" Target="/ppt/slides/slide5.xml" Id="Rf15e7dc1a4034fdb" /><Relationship Type="http://schemas.openxmlformats.org/officeDocument/2006/relationships/slide" Target="/ppt/slides/slide6.xml" Id="R3eded36124d14406" /><Relationship Type="http://schemas.openxmlformats.org/officeDocument/2006/relationships/slide" Target="/ppt/slides/slide7.xml" Id="R8bb3df04482f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9a97a194c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83f760794ca5" /><Relationship Type="http://schemas.openxmlformats.org/officeDocument/2006/relationships/theme" Target="/ppt/slideMasters/theme/theme1.xml" Id="R7d97161c8f3c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383f76079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096e76e95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de3fb82d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a0318b9e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7d462f942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e99719c5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b15a8f5d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9f27dd0a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LBU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62 342 783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8 005 516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6 282 270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33 271 004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PKR HOLDINGS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LBU AS</a:t>
            </a:r>
          </a:p>
        </p:txBody>
      </p:sp>
    </p:spTree>
  </p:cSld>
  <p:clrMapOvr>
    <a:masterClrMapping xmlns:a="http://schemas.openxmlformats.org/drawingml/2006/main"/>
  </p:clrMapOvr>
</p:sld>
</file>