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ec788cec446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9add6a3a24c33"/>
  </p:sldMasterIdLst>
  <p:sldIdLst>
    <p:sldId xmlns:r="http://schemas.openxmlformats.org/officeDocument/2006/relationships" id="256" r:id="Rf1458267322d47f4"/>
    <p:sldId xmlns:r="http://schemas.openxmlformats.org/officeDocument/2006/relationships" id="257" r:id="Ra4a6d1474bf84a88"/>
    <p:sldId xmlns:r="http://schemas.openxmlformats.org/officeDocument/2006/relationships" id="258" r:id="R807750bc269e483a"/>
    <p:sldId xmlns:r="http://schemas.openxmlformats.org/officeDocument/2006/relationships" id="259" r:id="R24c28ef0ba71456c"/>
    <p:sldId xmlns:r="http://schemas.openxmlformats.org/officeDocument/2006/relationships" id="260" r:id="R66dcaab8fcd94a84"/>
    <p:sldId xmlns:r="http://schemas.openxmlformats.org/officeDocument/2006/relationships" id="261" r:id="R8f7377928a694e91"/>
    <p:sldId xmlns:r="http://schemas.openxmlformats.org/officeDocument/2006/relationships" id="262" r:id="R4b0b9adc2381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9add6a3a24c33" /><Relationship Type="http://schemas.openxmlformats.org/officeDocument/2006/relationships/slide" Target="/ppt/slides/slide1.xml" Id="Rf1458267322d47f4" /><Relationship Type="http://schemas.openxmlformats.org/officeDocument/2006/relationships/slide" Target="/ppt/slides/slide2.xml" Id="Ra4a6d1474bf84a88" /><Relationship Type="http://schemas.openxmlformats.org/officeDocument/2006/relationships/slide" Target="/ppt/slides/slide3.xml" Id="R807750bc269e483a" /><Relationship Type="http://schemas.openxmlformats.org/officeDocument/2006/relationships/slide" Target="/ppt/slides/slide4.xml" Id="R24c28ef0ba71456c" /><Relationship Type="http://schemas.openxmlformats.org/officeDocument/2006/relationships/slide" Target="/ppt/slides/slide5.xml" Id="R66dcaab8fcd94a84" /><Relationship Type="http://schemas.openxmlformats.org/officeDocument/2006/relationships/slide" Target="/ppt/slides/slide6.xml" Id="R8f7377928a694e91" /><Relationship Type="http://schemas.openxmlformats.org/officeDocument/2006/relationships/slide" Target="/ppt/slides/slide7.xml" Id="R4b0b9adc2381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1c415d90745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baa87b9a9467d" /><Relationship Type="http://schemas.openxmlformats.org/officeDocument/2006/relationships/theme" Target="/ppt/slideMasters/theme/theme1.xml" Id="R1d08b838d632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baa87b9a946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968153a8d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c0a32a8945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3758057fd40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cb8938561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5d61e4a6e49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f6aee497541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b54a32902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TONUM INVEST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227 961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TONUM TOBIAS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69 58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tobias@tonum.no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916 130 945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TONUM INVEST AS</a:t>
            </a:r>
          </a:p>
        </p:txBody>
      </p:sp>
    </p:spTree>
  </p:cSld>
  <p:clrMapOvr>
    <a:masterClrMapping xmlns:a="http://schemas.openxmlformats.org/drawingml/2006/main"/>
  </p:clrMapOvr>
</p:sld>
</file>