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cfd923dd4341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125ff6ac6144d9"/>
  </p:sldMasterIdLst>
  <p:sldIdLst>
    <p:sldId xmlns:r="http://schemas.openxmlformats.org/officeDocument/2006/relationships" id="256" r:id="Rc6a93610d5114c94"/>
    <p:sldId xmlns:r="http://schemas.openxmlformats.org/officeDocument/2006/relationships" id="257" r:id="R04dab5452b9542e1"/>
    <p:sldId xmlns:r="http://schemas.openxmlformats.org/officeDocument/2006/relationships" id="258" r:id="R4cb6bb6fa8224900"/>
    <p:sldId xmlns:r="http://schemas.openxmlformats.org/officeDocument/2006/relationships" id="259" r:id="R71dd08273651418c"/>
    <p:sldId xmlns:r="http://schemas.openxmlformats.org/officeDocument/2006/relationships" id="260" r:id="R50db13b7adf14d25"/>
    <p:sldId xmlns:r="http://schemas.openxmlformats.org/officeDocument/2006/relationships" id="261" r:id="Rf18f37b76a144189"/>
    <p:sldId xmlns:r="http://schemas.openxmlformats.org/officeDocument/2006/relationships" id="262" r:id="R12529d699cc546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125ff6ac6144d9" /><Relationship Type="http://schemas.openxmlformats.org/officeDocument/2006/relationships/slide" Target="/ppt/slides/slide1.xml" Id="Rc6a93610d5114c94" /><Relationship Type="http://schemas.openxmlformats.org/officeDocument/2006/relationships/slide" Target="/ppt/slides/slide2.xml" Id="R04dab5452b9542e1" /><Relationship Type="http://schemas.openxmlformats.org/officeDocument/2006/relationships/slide" Target="/ppt/slides/slide3.xml" Id="R4cb6bb6fa8224900" /><Relationship Type="http://schemas.openxmlformats.org/officeDocument/2006/relationships/slide" Target="/ppt/slides/slide4.xml" Id="R71dd08273651418c" /><Relationship Type="http://schemas.openxmlformats.org/officeDocument/2006/relationships/slide" Target="/ppt/slides/slide5.xml" Id="R50db13b7adf14d25" /><Relationship Type="http://schemas.openxmlformats.org/officeDocument/2006/relationships/slide" Target="/ppt/slides/slide6.xml" Id="Rf18f37b76a144189" /><Relationship Type="http://schemas.openxmlformats.org/officeDocument/2006/relationships/slide" Target="/ppt/slides/slide7.xml" Id="R12529d699cc546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8d7c519b546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7a3e7240e4113" /><Relationship Type="http://schemas.openxmlformats.org/officeDocument/2006/relationships/theme" Target="/ppt/slideMasters/theme/theme1.xml" Id="Rf8299cac7bef42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97a3e7240e41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691aa79c648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910f815db40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0b62618765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a39251d4a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d82cb687d4b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cd91dbb1c4c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01187a52843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SOMA 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SOMA SKO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43 645 275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1 336 696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1 063 351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14 551 264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24 709 085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EVENSEN  –  58,0 %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SOMA SKO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KRISTIN LONGVA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EVENSEN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26 87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bjornar.evensen@eurosko.no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916 133 766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SKO AS</a:t>
            </a:r>
          </a:p>
        </p:txBody>
      </p:sp>
    </p:spTree>
  </p:cSld>
  <p:clrMapOvr>
    <a:masterClrMapping xmlns:a="http://schemas.openxmlformats.org/drawingml/2006/main"/>
  </p:clrMapOvr>
</p:sld>
</file>