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d11ed032f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fb6608a46479e"/>
  </p:sldMasterIdLst>
  <p:sldIdLst>
    <p:sldId xmlns:r="http://schemas.openxmlformats.org/officeDocument/2006/relationships" id="256" r:id="R4814bf8ed746422a"/>
    <p:sldId xmlns:r="http://schemas.openxmlformats.org/officeDocument/2006/relationships" id="257" r:id="R678acc27baa64534"/>
    <p:sldId xmlns:r="http://schemas.openxmlformats.org/officeDocument/2006/relationships" id="258" r:id="R252da0c90e3c4916"/>
    <p:sldId xmlns:r="http://schemas.openxmlformats.org/officeDocument/2006/relationships" id="259" r:id="Re92c1d7cf04c462f"/>
    <p:sldId xmlns:r="http://schemas.openxmlformats.org/officeDocument/2006/relationships" id="260" r:id="R3b52b061e6a44e91"/>
    <p:sldId xmlns:r="http://schemas.openxmlformats.org/officeDocument/2006/relationships" id="261" r:id="R934c2428ee4d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fb6608a46479e" /><Relationship Type="http://schemas.openxmlformats.org/officeDocument/2006/relationships/slide" Target="/ppt/slides/slide1.xml" Id="R4814bf8ed746422a" /><Relationship Type="http://schemas.openxmlformats.org/officeDocument/2006/relationships/slide" Target="/ppt/slides/slide2.xml" Id="R678acc27baa64534" /><Relationship Type="http://schemas.openxmlformats.org/officeDocument/2006/relationships/slide" Target="/ppt/slides/slide3.xml" Id="R252da0c90e3c4916" /><Relationship Type="http://schemas.openxmlformats.org/officeDocument/2006/relationships/slide" Target="/ppt/slides/slide4.xml" Id="Re92c1d7cf04c462f" /><Relationship Type="http://schemas.openxmlformats.org/officeDocument/2006/relationships/slide" Target="/ppt/slides/slide5.xml" Id="R3b52b061e6a44e91" /><Relationship Type="http://schemas.openxmlformats.org/officeDocument/2006/relationships/slide" Target="/ppt/slides/slide6.xml" Id="R934c2428ee4d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b4213be7b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3d24c3e74ea1" /><Relationship Type="http://schemas.openxmlformats.org/officeDocument/2006/relationships/theme" Target="/ppt/slideMasters/theme/theme1.xml" Id="R03e8479511ac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853d24c3e7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80dbbfdb42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82e10be97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651e7768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3003ff83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3ae8d82f43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2f052c050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REINETUN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REINETUN AS</a:t>
            </a:r>
          </a:p>
        </p:txBody>
      </p:sp>
    </p:spTree>
  </p:cSld>
  <p:clrMapOvr>
    <a:masterClrMapping xmlns:a="http://schemas.openxmlformats.org/drawingml/2006/main"/>
  </p:clrMapOvr>
</p:sld>
</file>