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5f1a1aab1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4e36e250a45a9"/>
  </p:sldMasterIdLst>
  <p:sldIdLst>
    <p:sldId xmlns:r="http://schemas.openxmlformats.org/officeDocument/2006/relationships" id="256" r:id="Re6c78ff997254d69"/>
    <p:sldId xmlns:r="http://schemas.openxmlformats.org/officeDocument/2006/relationships" id="257" r:id="Re96168623eec470d"/>
    <p:sldId xmlns:r="http://schemas.openxmlformats.org/officeDocument/2006/relationships" id="258" r:id="Rcaec9b4197bb4349"/>
    <p:sldId xmlns:r="http://schemas.openxmlformats.org/officeDocument/2006/relationships" id="259" r:id="R3f883b0caf234803"/>
    <p:sldId xmlns:r="http://schemas.openxmlformats.org/officeDocument/2006/relationships" id="260" r:id="R1bdcb9bc9dcb4e51"/>
    <p:sldId xmlns:r="http://schemas.openxmlformats.org/officeDocument/2006/relationships" id="261" r:id="R557bbc713f524b0d"/>
    <p:sldId xmlns:r="http://schemas.openxmlformats.org/officeDocument/2006/relationships" id="262" r:id="Raca90efd9df1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4e36e250a45a9" /><Relationship Type="http://schemas.openxmlformats.org/officeDocument/2006/relationships/slide" Target="/ppt/slides/slide1.xml" Id="Re6c78ff997254d69" /><Relationship Type="http://schemas.openxmlformats.org/officeDocument/2006/relationships/slide" Target="/ppt/slides/slide2.xml" Id="Re96168623eec470d" /><Relationship Type="http://schemas.openxmlformats.org/officeDocument/2006/relationships/slide" Target="/ppt/slides/slide3.xml" Id="Rcaec9b4197bb4349" /><Relationship Type="http://schemas.openxmlformats.org/officeDocument/2006/relationships/slide" Target="/ppt/slides/slide4.xml" Id="R3f883b0caf234803" /><Relationship Type="http://schemas.openxmlformats.org/officeDocument/2006/relationships/slide" Target="/ppt/slides/slide5.xml" Id="R1bdcb9bc9dcb4e51" /><Relationship Type="http://schemas.openxmlformats.org/officeDocument/2006/relationships/slide" Target="/ppt/slides/slide6.xml" Id="R557bbc713f524b0d" /><Relationship Type="http://schemas.openxmlformats.org/officeDocument/2006/relationships/slide" Target="/ppt/slides/slide7.xml" Id="Raca90efd9df1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0807c6c12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0a0210e24d34" /><Relationship Type="http://schemas.openxmlformats.org/officeDocument/2006/relationships/theme" Target="/ppt/slideMasters/theme/theme1.xml" Id="R686444567504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20a0210e2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8cd77046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98c5588f7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db57fe32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09bd5905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395ec897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3fa9599f47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c970b762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REINETUN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REINETUN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6 912 886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VEGAR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